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3" r:id="rId2"/>
    <p:sldId id="256" r:id="rId3"/>
    <p:sldId id="271" r:id="rId4"/>
    <p:sldId id="270" r:id="rId5"/>
    <p:sldId id="272" r:id="rId6"/>
    <p:sldId id="257" r:id="rId7"/>
    <p:sldId id="265" r:id="rId8"/>
    <p:sldId id="264" r:id="rId9"/>
    <p:sldId id="258" r:id="rId10"/>
    <p:sldId id="267" r:id="rId11"/>
    <p:sldId id="260" r:id="rId12"/>
    <p:sldId id="268" r:id="rId13"/>
    <p:sldId id="261" r:id="rId14"/>
    <p:sldId id="266" r:id="rId15"/>
    <p:sldId id="269" r:id="rId16"/>
    <p:sldId id="262" r:id="rId1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324326-AFC9-4115-85DF-A3D7DE5D0AD4}" v="452" dt="2020-04-13T04:51:11.9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3796" autoAdjust="0"/>
  </p:normalViewPr>
  <p:slideViewPr>
    <p:cSldViewPr snapToGrid="0">
      <p:cViewPr varScale="1">
        <p:scale>
          <a:sx n="84" d="100"/>
          <a:sy n="84" d="100"/>
        </p:scale>
        <p:origin x="253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Ciocca" userId="154ab37e35846ee3" providerId="LiveId" clId="{E9324326-AFC9-4115-85DF-A3D7DE5D0AD4}"/>
    <pc:docChg chg="undo redo custSel addSld delSld modSld sldOrd">
      <pc:chgData name="João Ciocca" userId="154ab37e35846ee3" providerId="LiveId" clId="{E9324326-AFC9-4115-85DF-A3D7DE5D0AD4}" dt="2020-04-13T05:17:53.518" v="18586" actId="20577"/>
      <pc:docMkLst>
        <pc:docMk/>
      </pc:docMkLst>
      <pc:sldChg chg="addSp delSp modSp mod setBg modNotesTx">
        <pc:chgData name="João Ciocca" userId="154ab37e35846ee3" providerId="LiveId" clId="{E9324326-AFC9-4115-85DF-A3D7DE5D0AD4}" dt="2020-04-13T04:44:27.013" v="17873" actId="33524"/>
        <pc:sldMkLst>
          <pc:docMk/>
          <pc:sldMk cId="3449185894" sldId="256"/>
        </pc:sldMkLst>
        <pc:spChg chg="del mod">
          <ac:chgData name="João Ciocca" userId="154ab37e35846ee3" providerId="LiveId" clId="{E9324326-AFC9-4115-85DF-A3D7DE5D0AD4}" dt="2020-04-12T23:30:06.127" v="13990" actId="478"/>
          <ac:spMkLst>
            <pc:docMk/>
            <pc:sldMk cId="3449185894" sldId="256"/>
            <ac:spMk id="2" creationId="{D16E9BF5-22EB-47CE-B13E-072709F0981A}"/>
          </ac:spMkLst>
        </pc:spChg>
        <pc:spChg chg="del mod">
          <ac:chgData name="João Ciocca" userId="154ab37e35846ee3" providerId="LiveId" clId="{E9324326-AFC9-4115-85DF-A3D7DE5D0AD4}" dt="2020-04-05T00:31:19.205" v="31" actId="478"/>
          <ac:spMkLst>
            <pc:docMk/>
            <pc:sldMk cId="3449185894" sldId="256"/>
            <ac:spMk id="3" creationId="{F35117DA-76F0-4022-9E5A-7BF19419B465}"/>
          </ac:spMkLst>
        </pc:spChg>
        <pc:spChg chg="add del mod">
          <ac:chgData name="João Ciocca" userId="154ab37e35846ee3" providerId="LiveId" clId="{E9324326-AFC9-4115-85DF-A3D7DE5D0AD4}" dt="2020-04-12T23:30:09.023" v="13992" actId="478"/>
          <ac:spMkLst>
            <pc:docMk/>
            <pc:sldMk cId="3449185894" sldId="256"/>
            <ac:spMk id="4" creationId="{ACFF2341-1C31-4681-BA48-62839B233E71}"/>
          </ac:spMkLst>
        </pc:spChg>
        <pc:spChg chg="add del mod">
          <ac:chgData name="João Ciocca" userId="154ab37e35846ee3" providerId="LiveId" clId="{E9324326-AFC9-4115-85DF-A3D7DE5D0AD4}" dt="2020-04-05T00:31:22.495" v="32" actId="478"/>
          <ac:spMkLst>
            <pc:docMk/>
            <pc:sldMk cId="3449185894" sldId="256"/>
            <ac:spMk id="5" creationId="{7AED68A4-CF0D-4CD8-AC2D-1631B4ECECB0}"/>
          </ac:spMkLst>
        </pc:spChg>
        <pc:spChg chg="add del mod ord">
          <ac:chgData name="João Ciocca" userId="154ab37e35846ee3" providerId="LiveId" clId="{E9324326-AFC9-4115-85DF-A3D7DE5D0AD4}" dt="2020-04-05T00:34:05.730" v="88" actId="478"/>
          <ac:spMkLst>
            <pc:docMk/>
            <pc:sldMk cId="3449185894" sldId="256"/>
            <ac:spMk id="8" creationId="{23962611-DFD5-4092-AAFD-559E3DFCE2C9}"/>
          </ac:spMkLst>
        </pc:spChg>
        <pc:picChg chg="add del mod">
          <ac:chgData name="João Ciocca" userId="154ab37e35846ee3" providerId="LiveId" clId="{E9324326-AFC9-4115-85DF-A3D7DE5D0AD4}" dt="2020-04-12T23:30:08.193" v="13991" actId="478"/>
          <ac:picMkLst>
            <pc:docMk/>
            <pc:sldMk cId="3449185894" sldId="256"/>
            <ac:picMk id="7" creationId="{2E8D5C5B-673B-437F-832E-A60ED6BB467E}"/>
          </ac:picMkLst>
        </pc:picChg>
        <pc:picChg chg="del mod">
          <ac:chgData name="João Ciocca" userId="154ab37e35846ee3" providerId="LiveId" clId="{E9324326-AFC9-4115-85DF-A3D7DE5D0AD4}" dt="2020-04-05T01:42:41.360" v="496" actId="478"/>
          <ac:picMkLst>
            <pc:docMk/>
            <pc:sldMk cId="3449185894" sldId="256"/>
            <ac:picMk id="10" creationId="{2270F1FA-0425-408F-9861-80BF5AFB276D}"/>
          </ac:picMkLst>
        </pc:picChg>
        <pc:picChg chg="add del">
          <ac:chgData name="João Ciocca" userId="154ab37e35846ee3" providerId="LiveId" clId="{E9324326-AFC9-4115-85DF-A3D7DE5D0AD4}" dt="2020-04-12T23:35:36.770" v="14423" actId="478"/>
          <ac:picMkLst>
            <pc:docMk/>
            <pc:sldMk cId="3449185894" sldId="256"/>
            <ac:picMk id="3074" creationId="{95AD0668-7782-4598-93B7-BF3F83E3C644}"/>
          </ac:picMkLst>
        </pc:picChg>
        <pc:picChg chg="add del mod">
          <ac:chgData name="João Ciocca" userId="154ab37e35846ee3" providerId="LiveId" clId="{E9324326-AFC9-4115-85DF-A3D7DE5D0AD4}" dt="2020-04-12T23:54:52.145" v="14525" actId="478"/>
          <ac:picMkLst>
            <pc:docMk/>
            <pc:sldMk cId="3449185894" sldId="256"/>
            <ac:picMk id="3076" creationId="{82EDEBD6-9F3E-4FFA-BA97-B9825DE3B455}"/>
          </ac:picMkLst>
        </pc:picChg>
        <pc:picChg chg="add mod">
          <ac:chgData name="João Ciocca" userId="154ab37e35846ee3" providerId="LiveId" clId="{E9324326-AFC9-4115-85DF-A3D7DE5D0AD4}" dt="2020-04-13T04:43:05.818" v="17756" actId="1076"/>
          <ac:picMkLst>
            <pc:docMk/>
            <pc:sldMk cId="3449185894" sldId="256"/>
            <ac:picMk id="3078" creationId="{A6E28FA8-217C-4F3E-8468-065C1410BB6C}"/>
          </ac:picMkLst>
        </pc:picChg>
        <pc:picChg chg="add del mod">
          <ac:chgData name="João Ciocca" userId="154ab37e35846ee3" providerId="LiveId" clId="{E9324326-AFC9-4115-85DF-A3D7DE5D0AD4}" dt="2020-04-13T04:43:02.242" v="17755" actId="21"/>
          <ac:picMkLst>
            <pc:docMk/>
            <pc:sldMk cId="3449185894" sldId="256"/>
            <ac:picMk id="3080" creationId="{A0881BBB-4D44-4F23-8B50-35C57B02E22C}"/>
          </ac:picMkLst>
        </pc:picChg>
      </pc:sldChg>
      <pc:sldChg chg="addSp delSp modSp mod modNotesTx">
        <pc:chgData name="João Ciocca" userId="154ab37e35846ee3" providerId="LiveId" clId="{E9324326-AFC9-4115-85DF-A3D7DE5D0AD4}" dt="2020-04-13T04:04:17.101" v="16326" actId="6549"/>
        <pc:sldMkLst>
          <pc:docMk/>
          <pc:sldMk cId="941713523" sldId="257"/>
        </pc:sldMkLst>
        <pc:spChg chg="del mod">
          <ac:chgData name="João Ciocca" userId="154ab37e35846ee3" providerId="LiveId" clId="{E9324326-AFC9-4115-85DF-A3D7DE5D0AD4}" dt="2020-04-05T01:42:13.906" v="455" actId="478"/>
          <ac:spMkLst>
            <pc:docMk/>
            <pc:sldMk cId="941713523" sldId="257"/>
            <ac:spMk id="2" creationId="{89E6175C-EF3B-46BB-986C-E4D6708EAAA6}"/>
          </ac:spMkLst>
        </pc:spChg>
        <pc:spChg chg="add del mod">
          <ac:chgData name="João Ciocca" userId="154ab37e35846ee3" providerId="LiveId" clId="{E9324326-AFC9-4115-85DF-A3D7DE5D0AD4}" dt="2020-04-05T01:41:46.857" v="425" actId="478"/>
          <ac:spMkLst>
            <pc:docMk/>
            <pc:sldMk cId="941713523" sldId="257"/>
            <ac:spMk id="7" creationId="{FCB64A48-60E7-47BB-AE88-77CB23888242}"/>
          </ac:spMkLst>
        </pc:spChg>
        <pc:spChg chg="add del mod">
          <ac:chgData name="João Ciocca" userId="154ab37e35846ee3" providerId="LiveId" clId="{E9324326-AFC9-4115-85DF-A3D7DE5D0AD4}" dt="2020-04-05T01:42:15.973" v="456" actId="478"/>
          <ac:spMkLst>
            <pc:docMk/>
            <pc:sldMk cId="941713523" sldId="257"/>
            <ac:spMk id="9" creationId="{2EB9AAC0-0D4E-4EA6-8638-54468AB67A83}"/>
          </ac:spMkLst>
        </pc:spChg>
        <pc:spChg chg="add del mod">
          <ac:chgData name="João Ciocca" userId="154ab37e35846ee3" providerId="LiveId" clId="{E9324326-AFC9-4115-85DF-A3D7DE5D0AD4}" dt="2020-04-13T01:58:17.048" v="15927" actId="478"/>
          <ac:spMkLst>
            <pc:docMk/>
            <pc:sldMk cId="941713523" sldId="257"/>
            <ac:spMk id="11" creationId="{519DC82C-BC0F-4947-9BAC-33E2F370C13F}"/>
          </ac:spMkLst>
        </pc:spChg>
        <pc:spChg chg="del">
          <ac:chgData name="João Ciocca" userId="154ab37e35846ee3" providerId="LiveId" clId="{E9324326-AFC9-4115-85DF-A3D7DE5D0AD4}" dt="2020-04-05T01:32:15.914" v="328" actId="478"/>
          <ac:spMkLst>
            <pc:docMk/>
            <pc:sldMk cId="941713523" sldId="257"/>
            <ac:spMk id="15" creationId="{0BC9EFE1-D8CB-4668-9980-DB108327A794}"/>
          </ac:spMkLst>
        </pc:spChg>
        <pc:spChg chg="del">
          <ac:chgData name="João Ciocca" userId="154ab37e35846ee3" providerId="LiveId" clId="{E9324326-AFC9-4115-85DF-A3D7DE5D0AD4}" dt="2020-04-05T01:32:24.275" v="332" actId="478"/>
          <ac:spMkLst>
            <pc:docMk/>
            <pc:sldMk cId="941713523" sldId="257"/>
            <ac:spMk id="19" creationId="{77DA6D33-2D62-458C-BF5D-DBF612FD557E}"/>
          </ac:spMkLst>
        </pc:spChg>
        <pc:picChg chg="add mod">
          <ac:chgData name="João Ciocca" userId="154ab37e35846ee3" providerId="LiveId" clId="{E9324326-AFC9-4115-85DF-A3D7DE5D0AD4}" dt="2020-04-13T02:18:06.998" v="15947" actId="29295"/>
          <ac:picMkLst>
            <pc:docMk/>
            <pc:sldMk cId="941713523" sldId="257"/>
            <ac:picMk id="4" creationId="{2D8A1747-4D31-44A7-A9A7-666730E85DDB}"/>
          </ac:picMkLst>
        </pc:picChg>
        <pc:picChg chg="del mod">
          <ac:chgData name="João Ciocca" userId="154ab37e35846ee3" providerId="LiveId" clId="{E9324326-AFC9-4115-85DF-A3D7DE5D0AD4}" dt="2020-04-05T01:41:43.260" v="424" actId="478"/>
          <ac:picMkLst>
            <pc:docMk/>
            <pc:sldMk cId="941713523" sldId="257"/>
            <ac:picMk id="5" creationId="{7E67D0E5-27CC-4AF0-9707-56519E46DB9C}"/>
          </ac:picMkLst>
        </pc:picChg>
        <pc:picChg chg="del mod">
          <ac:chgData name="João Ciocca" userId="154ab37e35846ee3" providerId="LiveId" clId="{E9324326-AFC9-4115-85DF-A3D7DE5D0AD4}" dt="2020-04-05T01:32:20.130" v="331" actId="478"/>
          <ac:picMkLst>
            <pc:docMk/>
            <pc:sldMk cId="941713523" sldId="257"/>
            <ac:picMk id="17" creationId="{7CBAE1BD-B8E4-4029-8AA2-C77E4FED9864}"/>
          </ac:picMkLst>
        </pc:picChg>
      </pc:sldChg>
      <pc:sldChg chg="addSp delSp modSp mod modNotesTx">
        <pc:chgData name="João Ciocca" userId="154ab37e35846ee3" providerId="LiveId" clId="{E9324326-AFC9-4115-85DF-A3D7DE5D0AD4}" dt="2020-04-13T04:14:49.733" v="16534" actId="20577"/>
        <pc:sldMkLst>
          <pc:docMk/>
          <pc:sldMk cId="3589777903" sldId="258"/>
        </pc:sldMkLst>
        <pc:spChg chg="del mod">
          <ac:chgData name="João Ciocca" userId="154ab37e35846ee3" providerId="LiveId" clId="{E9324326-AFC9-4115-85DF-A3D7DE5D0AD4}" dt="2020-04-05T01:36:16.333" v="406" actId="478"/>
          <ac:spMkLst>
            <pc:docMk/>
            <pc:sldMk cId="3589777903" sldId="258"/>
            <ac:spMk id="2" creationId="{998F96F8-9E1B-4A58-889B-14AD88721B94}"/>
          </ac:spMkLst>
        </pc:spChg>
        <pc:spChg chg="add del mod">
          <ac:chgData name="João Ciocca" userId="154ab37e35846ee3" providerId="LiveId" clId="{E9324326-AFC9-4115-85DF-A3D7DE5D0AD4}" dt="2020-04-05T01:36:17.857" v="407" actId="478"/>
          <ac:spMkLst>
            <pc:docMk/>
            <pc:sldMk cId="3589777903" sldId="258"/>
            <ac:spMk id="7" creationId="{8D9C5890-3D38-4CA0-AD4E-68B037CE142A}"/>
          </ac:spMkLst>
        </pc:spChg>
        <pc:spChg chg="add mod">
          <ac:chgData name="João Ciocca" userId="154ab37e35846ee3" providerId="LiveId" clId="{E9324326-AFC9-4115-85DF-A3D7DE5D0AD4}" dt="2020-04-05T01:36:33.932" v="415" actId="242"/>
          <ac:spMkLst>
            <pc:docMk/>
            <pc:sldMk cId="3589777903" sldId="258"/>
            <ac:spMk id="11" creationId="{741C8E18-F810-405F-945F-77CDEDBDF5CA}"/>
          </ac:spMkLst>
        </pc:spChg>
        <pc:spChg chg="del mod">
          <ac:chgData name="João Ciocca" userId="154ab37e35846ee3" providerId="LiveId" clId="{E9324326-AFC9-4115-85DF-A3D7DE5D0AD4}" dt="2020-04-05T01:26:49.174" v="198" actId="478"/>
          <ac:spMkLst>
            <pc:docMk/>
            <pc:sldMk cId="3589777903" sldId="258"/>
            <ac:spMk id="29" creationId="{2A0E4E09-FC02-4ADC-951A-3FFA90B6FE39}"/>
          </ac:spMkLst>
        </pc:spChg>
        <pc:picChg chg="add del mod">
          <ac:chgData name="João Ciocca" userId="154ab37e35846ee3" providerId="LiveId" clId="{E9324326-AFC9-4115-85DF-A3D7DE5D0AD4}" dt="2020-04-12T19:28:07.824" v="8850" actId="478"/>
          <ac:picMkLst>
            <pc:docMk/>
            <pc:sldMk cId="3589777903" sldId="258"/>
            <ac:picMk id="3" creationId="{8EE70FEE-F4F4-48E4-B870-DF2869E9FC77}"/>
          </ac:picMkLst>
        </pc:picChg>
        <pc:picChg chg="add mod ord">
          <ac:chgData name="João Ciocca" userId="154ab37e35846ee3" providerId="LiveId" clId="{E9324326-AFC9-4115-85DF-A3D7DE5D0AD4}" dt="2020-04-12T19:28:56.708" v="8860" actId="167"/>
          <ac:picMkLst>
            <pc:docMk/>
            <pc:sldMk cId="3589777903" sldId="258"/>
            <ac:picMk id="4" creationId="{7588444A-BEB6-41CF-A9FA-5146E542D5B0}"/>
          </ac:picMkLst>
        </pc:picChg>
        <pc:picChg chg="add mod ord">
          <ac:chgData name="João Ciocca" userId="154ab37e35846ee3" providerId="LiveId" clId="{E9324326-AFC9-4115-85DF-A3D7DE5D0AD4}" dt="2020-04-12T19:28:54.308" v="8859" actId="167"/>
          <ac:picMkLst>
            <pc:docMk/>
            <pc:sldMk cId="3589777903" sldId="258"/>
            <ac:picMk id="5" creationId="{3AAC8E43-AB7F-4134-B94D-65C83F10D8F0}"/>
          </ac:picMkLst>
        </pc:picChg>
        <pc:picChg chg="add del mod">
          <ac:chgData name="João Ciocca" userId="154ab37e35846ee3" providerId="LiveId" clId="{E9324326-AFC9-4115-85DF-A3D7DE5D0AD4}" dt="2020-04-05T01:26:59.892" v="203" actId="478"/>
          <ac:picMkLst>
            <pc:docMk/>
            <pc:sldMk cId="3589777903" sldId="258"/>
            <ac:picMk id="5" creationId="{7F7F43DE-46CD-4B38-851A-2E73D1FE880F}"/>
          </ac:picMkLst>
        </pc:picChg>
        <pc:picChg chg="add mod ord">
          <ac:chgData name="João Ciocca" userId="154ab37e35846ee3" providerId="LiveId" clId="{E9324326-AFC9-4115-85DF-A3D7DE5D0AD4}" dt="2020-04-12T19:29:10.354" v="8863" actId="29295"/>
          <ac:picMkLst>
            <pc:docMk/>
            <pc:sldMk cId="3589777903" sldId="258"/>
            <ac:picMk id="7" creationId="{AF0ECFA7-8443-40D7-B3CB-F617D82682C4}"/>
          </ac:picMkLst>
        </pc:picChg>
        <pc:picChg chg="del mod">
          <ac:chgData name="João Ciocca" userId="154ab37e35846ee3" providerId="LiveId" clId="{E9324326-AFC9-4115-85DF-A3D7DE5D0AD4}" dt="2020-04-05T01:26:53.435" v="201" actId="478"/>
          <ac:picMkLst>
            <pc:docMk/>
            <pc:sldMk cId="3589777903" sldId="258"/>
            <ac:picMk id="31" creationId="{24F266AD-725B-4A9D-B448-4C000F95CB47}"/>
          </ac:picMkLst>
        </pc:picChg>
        <pc:picChg chg="add del mod">
          <ac:chgData name="João Ciocca" userId="154ab37e35846ee3" providerId="LiveId" clId="{E9324326-AFC9-4115-85DF-A3D7DE5D0AD4}" dt="2020-04-05T01:29:05.864" v="287" actId="478"/>
          <ac:picMkLst>
            <pc:docMk/>
            <pc:sldMk cId="3589777903" sldId="258"/>
            <ac:picMk id="1026" creationId="{9C4B06C8-AEB6-4A2B-8290-F78D98459045}"/>
          </ac:picMkLst>
        </pc:picChg>
      </pc:sldChg>
      <pc:sldChg chg="del">
        <pc:chgData name="João Ciocca" userId="154ab37e35846ee3" providerId="LiveId" clId="{E9324326-AFC9-4115-85DF-A3D7DE5D0AD4}" dt="2020-04-05T00:34:28.812" v="96" actId="2696"/>
        <pc:sldMkLst>
          <pc:docMk/>
          <pc:sldMk cId="3736631478" sldId="259"/>
        </pc:sldMkLst>
      </pc:sldChg>
      <pc:sldChg chg="addSp delSp modSp mod delAnim modNotesTx">
        <pc:chgData name="João Ciocca" userId="154ab37e35846ee3" providerId="LiveId" clId="{E9324326-AFC9-4115-85DF-A3D7DE5D0AD4}" dt="2020-04-13T05:08:11.847" v="18409" actId="20577"/>
        <pc:sldMkLst>
          <pc:docMk/>
          <pc:sldMk cId="1638462010" sldId="260"/>
        </pc:sldMkLst>
        <pc:spChg chg="del mod">
          <ac:chgData name="João Ciocca" userId="154ab37e35846ee3" providerId="LiveId" clId="{E9324326-AFC9-4115-85DF-A3D7DE5D0AD4}" dt="2020-04-13T02:03:50.627" v="15939" actId="478"/>
          <ac:spMkLst>
            <pc:docMk/>
            <pc:sldMk cId="1638462010" sldId="260"/>
            <ac:spMk id="2" creationId="{D0DF71D7-B958-4AFB-B2A1-0E4074EBFA34}"/>
          </ac:spMkLst>
        </pc:spChg>
        <pc:spChg chg="add del mod">
          <ac:chgData name="João Ciocca" userId="154ab37e35846ee3" providerId="LiveId" clId="{E9324326-AFC9-4115-85DF-A3D7DE5D0AD4}" dt="2020-04-13T02:03:55.531" v="15940" actId="478"/>
          <ac:spMkLst>
            <pc:docMk/>
            <pc:sldMk cId="1638462010" sldId="260"/>
            <ac:spMk id="4" creationId="{163FE00C-55A1-4C1B-B219-ADA7FDB513EA}"/>
          </ac:spMkLst>
        </pc:spChg>
        <pc:spChg chg="del mod">
          <ac:chgData name="João Ciocca" userId="154ab37e35846ee3" providerId="LiveId" clId="{E9324326-AFC9-4115-85DF-A3D7DE5D0AD4}" dt="2020-04-05T00:39:03.626" v="158" actId="478"/>
          <ac:spMkLst>
            <pc:docMk/>
            <pc:sldMk cId="1638462010" sldId="260"/>
            <ac:spMk id="36" creationId="{0BC9EFE1-D8CB-4668-9980-DB108327A794}"/>
          </ac:spMkLst>
        </pc:spChg>
        <pc:spChg chg="del mod">
          <ac:chgData name="João Ciocca" userId="154ab37e35846ee3" providerId="LiveId" clId="{E9324326-AFC9-4115-85DF-A3D7DE5D0AD4}" dt="2020-04-05T00:38:56.995" v="157" actId="478"/>
          <ac:spMkLst>
            <pc:docMk/>
            <pc:sldMk cId="1638462010" sldId="260"/>
            <ac:spMk id="38" creationId="{77DA6D33-2D62-458C-BF5D-DBF612FD557E}"/>
          </ac:spMkLst>
        </pc:spChg>
        <pc:picChg chg="add del mod">
          <ac:chgData name="João Ciocca" userId="154ab37e35846ee3" providerId="LiveId" clId="{E9324326-AFC9-4115-85DF-A3D7DE5D0AD4}" dt="2020-04-05T03:17:28.557" v="4791" actId="478"/>
          <ac:picMkLst>
            <pc:docMk/>
            <pc:sldMk cId="1638462010" sldId="260"/>
            <ac:picMk id="4" creationId="{4D710300-0889-49D3-9672-AB8FF2A0666A}"/>
          </ac:picMkLst>
        </pc:picChg>
        <pc:picChg chg="del mod">
          <ac:chgData name="João Ciocca" userId="154ab37e35846ee3" providerId="LiveId" clId="{E9324326-AFC9-4115-85DF-A3D7DE5D0AD4}" dt="2020-04-05T00:36:27.390" v="114" actId="478"/>
          <ac:picMkLst>
            <pc:docMk/>
            <pc:sldMk cId="1638462010" sldId="260"/>
            <ac:picMk id="5" creationId="{151AA138-BE2F-459E-BCC6-A448832BF505}"/>
          </ac:picMkLst>
        </pc:picChg>
        <pc:picChg chg="del mod">
          <ac:chgData name="João Ciocca" userId="154ab37e35846ee3" providerId="LiveId" clId="{E9324326-AFC9-4115-85DF-A3D7DE5D0AD4}" dt="2020-04-05T00:35:13.467" v="113" actId="478"/>
          <ac:picMkLst>
            <pc:docMk/>
            <pc:sldMk cId="1638462010" sldId="260"/>
            <ac:picMk id="7" creationId="{8BCC04BC-391A-4685-8EE5-511CF5D1B96E}"/>
          </ac:picMkLst>
        </pc:picChg>
        <pc:picChg chg="add mod">
          <ac:chgData name="João Ciocca" userId="154ab37e35846ee3" providerId="LiveId" clId="{E9324326-AFC9-4115-85DF-A3D7DE5D0AD4}" dt="2020-04-05T03:19:48.023" v="4797" actId="29295"/>
          <ac:picMkLst>
            <pc:docMk/>
            <pc:sldMk cId="1638462010" sldId="260"/>
            <ac:picMk id="8" creationId="{DF90ED59-0517-4430-854A-37690CBAE57E}"/>
          </ac:picMkLst>
        </pc:picChg>
        <pc:picChg chg="del mod">
          <ac:chgData name="João Ciocca" userId="154ab37e35846ee3" providerId="LiveId" clId="{E9324326-AFC9-4115-85DF-A3D7DE5D0AD4}" dt="2020-04-05T01:03:13.740" v="173" actId="478"/>
          <ac:picMkLst>
            <pc:docMk/>
            <pc:sldMk cId="1638462010" sldId="260"/>
            <ac:picMk id="37" creationId="{7CBAE1BD-B8E4-4029-8AA2-C77E4FED9864}"/>
          </ac:picMkLst>
        </pc:picChg>
      </pc:sldChg>
      <pc:sldChg chg="addSp delSp modSp mod modNotesTx">
        <pc:chgData name="João Ciocca" userId="154ab37e35846ee3" providerId="LiveId" clId="{E9324326-AFC9-4115-85DF-A3D7DE5D0AD4}" dt="2020-04-13T04:30:08.759" v="17361" actId="20577"/>
        <pc:sldMkLst>
          <pc:docMk/>
          <pc:sldMk cId="3931599813" sldId="261"/>
        </pc:sldMkLst>
        <pc:spChg chg="del mod">
          <ac:chgData name="João Ciocca" userId="154ab37e35846ee3" providerId="LiveId" clId="{E9324326-AFC9-4115-85DF-A3D7DE5D0AD4}" dt="2020-04-05T01:36:03.950" v="403" actId="478"/>
          <ac:spMkLst>
            <pc:docMk/>
            <pc:sldMk cId="3931599813" sldId="261"/>
            <ac:spMk id="2" creationId="{05A80CB7-50AE-4E14-AB2E-BC911CCEBF1D}"/>
          </ac:spMkLst>
        </pc:spChg>
        <pc:spChg chg="add del mod">
          <ac:chgData name="João Ciocca" userId="154ab37e35846ee3" providerId="LiveId" clId="{E9324326-AFC9-4115-85DF-A3D7DE5D0AD4}" dt="2020-04-13T02:04:12.458" v="15945" actId="478"/>
          <ac:spMkLst>
            <pc:docMk/>
            <pc:sldMk cId="3931599813" sldId="261"/>
            <ac:spMk id="7" creationId="{D13AF4C5-F423-4E43-A396-D98FA4E0628E}"/>
          </ac:spMkLst>
        </pc:spChg>
        <pc:spChg chg="add del mod">
          <ac:chgData name="João Ciocca" userId="154ab37e35846ee3" providerId="LiveId" clId="{E9324326-AFC9-4115-85DF-A3D7DE5D0AD4}" dt="2020-04-05T01:36:05.989" v="404" actId="478"/>
          <ac:spMkLst>
            <pc:docMk/>
            <pc:sldMk cId="3931599813" sldId="261"/>
            <ac:spMk id="8" creationId="{A0199EC0-DBFA-4E00-9373-F2D6D44D416E}"/>
          </ac:spMkLst>
        </pc:spChg>
        <pc:picChg chg="add del mod">
          <ac:chgData name="João Ciocca" userId="154ab37e35846ee3" providerId="LiveId" clId="{E9324326-AFC9-4115-85DF-A3D7DE5D0AD4}" dt="2020-04-13T02:04:10.151" v="15944" actId="478"/>
          <ac:picMkLst>
            <pc:docMk/>
            <pc:sldMk cId="3931599813" sldId="261"/>
            <ac:picMk id="4" creationId="{F0BD7E9D-DAE6-44F8-947D-115B41B174B0}"/>
          </ac:picMkLst>
        </pc:picChg>
        <pc:picChg chg="del">
          <ac:chgData name="João Ciocca" userId="154ab37e35846ee3" providerId="LiveId" clId="{E9324326-AFC9-4115-85DF-A3D7DE5D0AD4}" dt="2020-04-05T01:34:39.103" v="341" actId="478"/>
          <ac:picMkLst>
            <pc:docMk/>
            <pc:sldMk cId="3931599813" sldId="261"/>
            <ac:picMk id="5" creationId="{16FE96FA-05A6-4B7B-8D7D-4F06A5B41E61}"/>
          </ac:picMkLst>
        </pc:picChg>
        <pc:picChg chg="del mod">
          <ac:chgData name="João Ciocca" userId="154ab37e35846ee3" providerId="LiveId" clId="{E9324326-AFC9-4115-85DF-A3D7DE5D0AD4}" dt="2020-04-05T01:34:40.588" v="342" actId="478"/>
          <ac:picMkLst>
            <pc:docMk/>
            <pc:sldMk cId="3931599813" sldId="261"/>
            <ac:picMk id="12" creationId="{19AE98B8-B73A-4724-B639-017087F9239F}"/>
          </ac:picMkLst>
        </pc:picChg>
      </pc:sldChg>
      <pc:sldChg chg="addSp delSp modSp mod setBg modNotesTx">
        <pc:chgData name="João Ciocca" userId="154ab37e35846ee3" providerId="LiveId" clId="{E9324326-AFC9-4115-85DF-A3D7DE5D0AD4}" dt="2020-04-05T03:28:14.438" v="5497" actId="20577"/>
        <pc:sldMkLst>
          <pc:docMk/>
          <pc:sldMk cId="2355383136" sldId="262"/>
        </pc:sldMkLst>
        <pc:spChg chg="mod">
          <ac:chgData name="João Ciocca" userId="154ab37e35846ee3" providerId="LiveId" clId="{E9324326-AFC9-4115-85DF-A3D7DE5D0AD4}" dt="2020-04-05T02:30:25.360" v="2259" actId="1076"/>
          <ac:spMkLst>
            <pc:docMk/>
            <pc:sldMk cId="2355383136" sldId="262"/>
            <ac:spMk id="3" creationId="{D53E1A0E-024E-40A6-8AEC-2EA879A07A3F}"/>
          </ac:spMkLst>
        </pc:spChg>
        <pc:picChg chg="add del mod">
          <ac:chgData name="João Ciocca" userId="154ab37e35846ee3" providerId="LiveId" clId="{E9324326-AFC9-4115-85DF-A3D7DE5D0AD4}" dt="2020-04-05T02:29:48.879" v="2249" actId="478"/>
          <ac:picMkLst>
            <pc:docMk/>
            <pc:sldMk cId="2355383136" sldId="262"/>
            <ac:picMk id="2" creationId="{EE4D47A0-1E74-47E6-83F6-A1A5F8E0304F}"/>
          </ac:picMkLst>
        </pc:picChg>
        <pc:picChg chg="add mod">
          <ac:chgData name="João Ciocca" userId="154ab37e35846ee3" providerId="LiveId" clId="{E9324326-AFC9-4115-85DF-A3D7DE5D0AD4}" dt="2020-04-05T02:30:29.549" v="2260" actId="1076"/>
          <ac:picMkLst>
            <pc:docMk/>
            <pc:sldMk cId="2355383136" sldId="262"/>
            <ac:picMk id="4" creationId="{DE2AFAB1-2A0A-4F75-81B1-E9BC5E0692FE}"/>
          </ac:picMkLst>
        </pc:picChg>
        <pc:picChg chg="del mod">
          <ac:chgData name="João Ciocca" userId="154ab37e35846ee3" providerId="LiveId" clId="{E9324326-AFC9-4115-85DF-A3D7DE5D0AD4}" dt="2020-04-05T02:28:58.763" v="2241" actId="478"/>
          <ac:picMkLst>
            <pc:docMk/>
            <pc:sldMk cId="2355383136" sldId="262"/>
            <ac:picMk id="2050" creationId="{A479F2CE-74A2-4CF6-8E23-A0779392ED77}"/>
          </ac:picMkLst>
        </pc:picChg>
        <pc:picChg chg="mod">
          <ac:chgData name="João Ciocca" userId="154ab37e35846ee3" providerId="LiveId" clId="{E9324326-AFC9-4115-85DF-A3D7DE5D0AD4}" dt="2020-04-05T02:30:34.416" v="2261" actId="1076"/>
          <ac:picMkLst>
            <pc:docMk/>
            <pc:sldMk cId="2355383136" sldId="262"/>
            <ac:picMk id="2052" creationId="{D4C45134-A3F2-48BE-A2F7-958631B1A0AB}"/>
          </ac:picMkLst>
        </pc:picChg>
      </pc:sldChg>
      <pc:sldChg chg="addSp delSp modSp mod modNotesTx">
        <pc:chgData name="João Ciocca" userId="154ab37e35846ee3" providerId="LiveId" clId="{E9324326-AFC9-4115-85DF-A3D7DE5D0AD4}" dt="2020-04-13T04:54:41.392" v="18400" actId="20577"/>
        <pc:sldMkLst>
          <pc:docMk/>
          <pc:sldMk cId="1980599800" sldId="263"/>
        </pc:sldMkLst>
        <pc:spChg chg="del mod">
          <ac:chgData name="João Ciocca" userId="154ab37e35846ee3" providerId="LiveId" clId="{E9324326-AFC9-4115-85DF-A3D7DE5D0AD4}" dt="2020-04-05T01:46:41.332" v="574" actId="478"/>
          <ac:spMkLst>
            <pc:docMk/>
            <pc:sldMk cId="1980599800" sldId="263"/>
            <ac:spMk id="2" creationId="{BF3AE37E-516D-4A0D-9DFC-C7C61F676EA4}"/>
          </ac:spMkLst>
        </pc:spChg>
        <pc:spChg chg="del">
          <ac:chgData name="João Ciocca" userId="154ab37e35846ee3" providerId="LiveId" clId="{E9324326-AFC9-4115-85DF-A3D7DE5D0AD4}" dt="2020-04-05T01:46:25.751" v="570" actId="478"/>
          <ac:spMkLst>
            <pc:docMk/>
            <pc:sldMk cId="1980599800" sldId="263"/>
            <ac:spMk id="3" creationId="{6EF6D096-D65B-40C8-8E4F-7E440620A8DA}"/>
          </ac:spMkLst>
        </pc:spChg>
        <pc:spChg chg="add del mod">
          <ac:chgData name="João Ciocca" userId="154ab37e35846ee3" providerId="LiveId" clId="{E9324326-AFC9-4115-85DF-A3D7DE5D0AD4}" dt="2020-04-05T01:46:27.632" v="571" actId="478"/>
          <ac:spMkLst>
            <pc:docMk/>
            <pc:sldMk cId="1980599800" sldId="263"/>
            <ac:spMk id="8" creationId="{BB574F04-7442-460D-8BA3-0AE9ABE9C23D}"/>
          </ac:spMkLst>
        </pc:spChg>
        <pc:spChg chg="add del mod">
          <ac:chgData name="João Ciocca" userId="154ab37e35846ee3" providerId="LiveId" clId="{E9324326-AFC9-4115-85DF-A3D7DE5D0AD4}" dt="2020-04-05T01:46:46.362" v="577" actId="478"/>
          <ac:spMkLst>
            <pc:docMk/>
            <pc:sldMk cId="1980599800" sldId="263"/>
            <ac:spMk id="10" creationId="{E67FA235-F0EA-42C6-8E0F-5C55D0BB13D0}"/>
          </ac:spMkLst>
        </pc:spChg>
        <pc:spChg chg="del">
          <ac:chgData name="João Ciocca" userId="154ab37e35846ee3" providerId="LiveId" clId="{E9324326-AFC9-4115-85DF-A3D7DE5D0AD4}" dt="2020-04-05T00:28:52.901" v="0" actId="478"/>
          <ac:spMkLst>
            <pc:docMk/>
            <pc:sldMk cId="1980599800" sldId="263"/>
            <ac:spMk id="73" creationId="{C4E4288A-DFC8-40A2-90E5-70E851A933AD}"/>
          </ac:spMkLst>
        </pc:spChg>
        <pc:spChg chg="del">
          <ac:chgData name="João Ciocca" userId="154ab37e35846ee3" providerId="LiveId" clId="{E9324326-AFC9-4115-85DF-A3D7DE5D0AD4}" dt="2020-04-05T00:29:43.114" v="5" actId="478"/>
          <ac:spMkLst>
            <pc:docMk/>
            <pc:sldMk cId="1980599800" sldId="263"/>
            <ac:spMk id="79" creationId="{BD2BFF02-DF78-4F07-B176-52514E13127D}"/>
          </ac:spMkLst>
        </pc:spChg>
        <pc:spChg chg="del">
          <ac:chgData name="João Ciocca" userId="154ab37e35846ee3" providerId="LiveId" clId="{E9324326-AFC9-4115-85DF-A3D7DE5D0AD4}" dt="2020-04-05T00:29:40.597" v="4" actId="478"/>
          <ac:spMkLst>
            <pc:docMk/>
            <pc:sldMk cId="1980599800" sldId="263"/>
            <ac:spMk id="81" creationId="{0DB06EAB-7D8C-403A-86C5-B5FD79A13650}"/>
          </ac:spMkLst>
        </pc:spChg>
        <pc:grpChg chg="del">
          <ac:chgData name="João Ciocca" userId="154ab37e35846ee3" providerId="LiveId" clId="{E9324326-AFC9-4115-85DF-A3D7DE5D0AD4}" dt="2020-04-05T00:29:37.938" v="3" actId="478"/>
          <ac:grpSpMkLst>
            <pc:docMk/>
            <pc:sldMk cId="1980599800" sldId="263"/>
            <ac:grpSpMk id="75" creationId="{B63C2D82-D4FA-4A37-BB01-1E7B21E4FF20}"/>
          </ac:grpSpMkLst>
        </pc:grpChg>
        <pc:graphicFrameChg chg="add del mod">
          <ac:chgData name="João Ciocca" userId="154ab37e35846ee3" providerId="LiveId" clId="{E9324326-AFC9-4115-85DF-A3D7DE5D0AD4}" dt="2020-04-05T02:25:08.553" v="2237" actId="478"/>
          <ac:graphicFrameMkLst>
            <pc:docMk/>
            <pc:sldMk cId="1980599800" sldId="263"/>
            <ac:graphicFrameMk id="15" creationId="{446E4610-FB98-4851-B085-9AB400CD19A3}"/>
          </ac:graphicFrameMkLst>
        </pc:graphicFrameChg>
        <pc:picChg chg="mod">
          <ac:chgData name="João Ciocca" userId="154ab37e35846ee3" providerId="LiveId" clId="{E9324326-AFC9-4115-85DF-A3D7DE5D0AD4}" dt="2020-04-05T01:47:08.631" v="581" actId="1076"/>
          <ac:picMkLst>
            <pc:docMk/>
            <pc:sldMk cId="1980599800" sldId="263"/>
            <ac:picMk id="5" creationId="{BD6F9B65-BC83-4135-B9EA-BB6F0BE5B214}"/>
          </ac:picMkLst>
        </pc:picChg>
        <pc:picChg chg="add del mod">
          <ac:chgData name="João Ciocca" userId="154ab37e35846ee3" providerId="LiveId" clId="{E9324326-AFC9-4115-85DF-A3D7DE5D0AD4}" dt="2020-04-05T01:52:05.587" v="735" actId="478"/>
          <ac:picMkLst>
            <pc:docMk/>
            <pc:sldMk cId="1980599800" sldId="263"/>
            <ac:picMk id="6" creationId="{074D16CC-BC4A-4A97-9973-B6F15E8DE229}"/>
          </ac:picMkLst>
        </pc:picChg>
        <pc:picChg chg="add del mod">
          <ac:chgData name="João Ciocca" userId="154ab37e35846ee3" providerId="LiveId" clId="{E9324326-AFC9-4115-85DF-A3D7DE5D0AD4}" dt="2020-04-05T01:53:07.345" v="740" actId="478"/>
          <ac:picMkLst>
            <pc:docMk/>
            <pc:sldMk cId="1980599800" sldId="263"/>
            <ac:picMk id="12" creationId="{8DB870EC-F64C-4F5B-8B01-997A07E15ED5}"/>
          </ac:picMkLst>
        </pc:picChg>
        <pc:picChg chg="add mod">
          <ac:chgData name="João Ciocca" userId="154ab37e35846ee3" providerId="LiveId" clId="{E9324326-AFC9-4115-85DF-A3D7DE5D0AD4}" dt="2020-04-05T01:53:14.931" v="745" actId="1076"/>
          <ac:picMkLst>
            <pc:docMk/>
            <pc:sldMk cId="1980599800" sldId="263"/>
            <ac:picMk id="14" creationId="{9847862F-0825-4B0B-876D-6140F58427CC}"/>
          </ac:picMkLst>
        </pc:picChg>
        <pc:picChg chg="add del mod">
          <ac:chgData name="João Ciocca" userId="154ab37e35846ee3" providerId="LiveId" clId="{E9324326-AFC9-4115-85DF-A3D7DE5D0AD4}" dt="2020-04-05T01:47:12.065" v="582" actId="478"/>
          <ac:picMkLst>
            <pc:docMk/>
            <pc:sldMk cId="1980599800" sldId="263"/>
            <ac:picMk id="3076" creationId="{BDAD010A-1971-479E-AFA2-4ABB6F16D16A}"/>
          </ac:picMkLst>
        </pc:picChg>
      </pc:sldChg>
      <pc:sldChg chg="addSp delSp modSp add mod modAnim modNotesTx">
        <pc:chgData name="João Ciocca" userId="154ab37e35846ee3" providerId="LiveId" clId="{E9324326-AFC9-4115-85DF-A3D7DE5D0AD4}" dt="2020-04-13T05:03:33.697" v="18403" actId="20577"/>
        <pc:sldMkLst>
          <pc:docMk/>
          <pc:sldMk cId="1164490016" sldId="264"/>
        </pc:sldMkLst>
        <pc:spChg chg="add">
          <ac:chgData name="João Ciocca" userId="154ab37e35846ee3" providerId="LiveId" clId="{E9324326-AFC9-4115-85DF-A3D7DE5D0AD4}" dt="2020-04-12T20:29:08.766" v="9897"/>
          <ac:spMkLst>
            <pc:docMk/>
            <pc:sldMk cId="1164490016" sldId="264"/>
            <ac:spMk id="2" creationId="{8DCE026B-ACA9-4575-BC34-82BA04BAC91B}"/>
          </ac:spMkLst>
        </pc:spChg>
        <pc:spChg chg="mod">
          <ac:chgData name="João Ciocca" userId="154ab37e35846ee3" providerId="LiveId" clId="{E9324326-AFC9-4115-85DF-A3D7DE5D0AD4}" dt="2020-04-12T20:29:21.797" v="9935" actId="14100"/>
          <ac:spMkLst>
            <pc:docMk/>
            <pc:sldMk cId="1164490016" sldId="264"/>
            <ac:spMk id="11" creationId="{519DC82C-BC0F-4947-9BAC-33E2F370C13F}"/>
          </ac:spMkLst>
        </pc:spChg>
        <pc:picChg chg="add del mod ord">
          <ac:chgData name="João Ciocca" userId="154ab37e35846ee3" providerId="LiveId" clId="{E9324326-AFC9-4115-85DF-A3D7DE5D0AD4}" dt="2020-04-10T20:03:36.994" v="5640" actId="478"/>
          <ac:picMkLst>
            <pc:docMk/>
            <pc:sldMk cId="1164490016" sldId="264"/>
            <ac:picMk id="3" creationId="{F91EA221-669B-4567-8884-0DFDEE467BA5}"/>
          </ac:picMkLst>
        </pc:picChg>
        <pc:picChg chg="del">
          <ac:chgData name="João Ciocca" userId="154ab37e35846ee3" providerId="LiveId" clId="{E9324326-AFC9-4115-85DF-A3D7DE5D0AD4}" dt="2020-04-10T19:55:46.760" v="5501" actId="478"/>
          <ac:picMkLst>
            <pc:docMk/>
            <pc:sldMk cId="1164490016" sldId="264"/>
            <ac:picMk id="4" creationId="{2D8A1747-4D31-44A7-A9A7-666730E85DDB}"/>
          </ac:picMkLst>
        </pc:picChg>
        <pc:picChg chg="add del mod">
          <ac:chgData name="João Ciocca" userId="154ab37e35846ee3" providerId="LiveId" clId="{E9324326-AFC9-4115-85DF-A3D7DE5D0AD4}" dt="2020-04-10T20:03:53.501" v="5645" actId="478"/>
          <ac:picMkLst>
            <pc:docMk/>
            <pc:sldMk cId="1164490016" sldId="264"/>
            <ac:picMk id="6" creationId="{A2E4BA55-C7DA-48E3-9009-629DDED55724}"/>
          </ac:picMkLst>
        </pc:picChg>
        <pc:picChg chg="add mod ord">
          <ac:chgData name="João Ciocca" userId="154ab37e35846ee3" providerId="LiveId" clId="{E9324326-AFC9-4115-85DF-A3D7DE5D0AD4}" dt="2020-04-13T03:50:14.302" v="16037" actId="29295"/>
          <ac:picMkLst>
            <pc:docMk/>
            <pc:sldMk cId="1164490016" sldId="264"/>
            <ac:picMk id="8" creationId="{1B5EE36C-6140-4B34-8E8C-EC885862DC67}"/>
          </ac:picMkLst>
        </pc:picChg>
      </pc:sldChg>
      <pc:sldChg chg="addSp delSp modSp add mod ord modNotesTx">
        <pc:chgData name="João Ciocca" userId="154ab37e35846ee3" providerId="LiveId" clId="{E9324326-AFC9-4115-85DF-A3D7DE5D0AD4}" dt="2020-04-13T01:58:24.884" v="15929" actId="478"/>
        <pc:sldMkLst>
          <pc:docMk/>
          <pc:sldMk cId="3236511704" sldId="265"/>
        </pc:sldMkLst>
        <pc:spChg chg="add del mod">
          <ac:chgData name="João Ciocca" userId="154ab37e35846ee3" providerId="LiveId" clId="{E9324326-AFC9-4115-85DF-A3D7DE5D0AD4}" dt="2020-04-13T01:58:24.884" v="15929" actId="478"/>
          <ac:spMkLst>
            <pc:docMk/>
            <pc:sldMk cId="3236511704" sldId="265"/>
            <ac:spMk id="11" creationId="{519DC82C-BC0F-4947-9BAC-33E2F370C13F}"/>
          </ac:spMkLst>
        </pc:spChg>
        <pc:picChg chg="add mod ord">
          <ac:chgData name="João Ciocca" userId="154ab37e35846ee3" providerId="LiveId" clId="{E9324326-AFC9-4115-85DF-A3D7DE5D0AD4}" dt="2020-04-10T21:11:14.720" v="7641" actId="29295"/>
          <ac:picMkLst>
            <pc:docMk/>
            <pc:sldMk cId="3236511704" sldId="265"/>
            <ac:picMk id="3" creationId="{0623917B-D34B-485F-AC4E-74477CBD50EF}"/>
          </ac:picMkLst>
        </pc:picChg>
        <pc:picChg chg="del">
          <ac:chgData name="João Ciocca" userId="154ab37e35846ee3" providerId="LiveId" clId="{E9324326-AFC9-4115-85DF-A3D7DE5D0AD4}" dt="2020-04-10T20:08:14.884" v="6085" actId="478"/>
          <ac:picMkLst>
            <pc:docMk/>
            <pc:sldMk cId="3236511704" sldId="265"/>
            <ac:picMk id="8" creationId="{1B5EE36C-6140-4B34-8E8C-EC885862DC67}"/>
          </ac:picMkLst>
        </pc:picChg>
        <pc:picChg chg="add del mod">
          <ac:chgData name="João Ciocca" userId="154ab37e35846ee3" providerId="LiveId" clId="{E9324326-AFC9-4115-85DF-A3D7DE5D0AD4}" dt="2020-04-10T20:11:12.867" v="6284" actId="478"/>
          <ac:picMkLst>
            <pc:docMk/>
            <pc:sldMk cId="3236511704" sldId="265"/>
            <ac:picMk id="1026" creationId="{4467FD4D-2CAB-43C9-9383-C2C081B47D65}"/>
          </ac:picMkLst>
        </pc:picChg>
      </pc:sldChg>
      <pc:sldChg chg="addSp delSp modSp add mod modNotesTx">
        <pc:chgData name="João Ciocca" userId="154ab37e35846ee3" providerId="LiveId" clId="{E9324326-AFC9-4115-85DF-A3D7DE5D0AD4}" dt="2020-04-13T04:32:42.628" v="17525" actId="20577"/>
        <pc:sldMkLst>
          <pc:docMk/>
          <pc:sldMk cId="645522810" sldId="266"/>
        </pc:sldMkLst>
        <pc:spChg chg="mod">
          <ac:chgData name="João Ciocca" userId="154ab37e35846ee3" providerId="LiveId" clId="{E9324326-AFC9-4115-85DF-A3D7DE5D0AD4}" dt="2020-04-10T22:09:48.550" v="8009" actId="14100"/>
          <ac:spMkLst>
            <pc:docMk/>
            <pc:sldMk cId="645522810" sldId="266"/>
            <ac:spMk id="7" creationId="{D13AF4C5-F423-4E43-A396-D98FA4E0628E}"/>
          </ac:spMkLst>
        </pc:spChg>
        <pc:picChg chg="add mod ord">
          <ac:chgData name="João Ciocca" userId="154ab37e35846ee3" providerId="LiveId" clId="{E9324326-AFC9-4115-85DF-A3D7DE5D0AD4}" dt="2020-04-10T22:13:10.386" v="8017" actId="1076"/>
          <ac:picMkLst>
            <pc:docMk/>
            <pc:sldMk cId="645522810" sldId="266"/>
            <ac:picMk id="3" creationId="{DA3E2E65-D856-4112-AC0F-0173535CA4B9}"/>
          </ac:picMkLst>
        </pc:picChg>
        <pc:picChg chg="del">
          <ac:chgData name="João Ciocca" userId="154ab37e35846ee3" providerId="LiveId" clId="{E9324326-AFC9-4115-85DF-A3D7DE5D0AD4}" dt="2020-04-10T22:08:02.632" v="7967" actId="478"/>
          <ac:picMkLst>
            <pc:docMk/>
            <pc:sldMk cId="645522810" sldId="266"/>
            <ac:picMk id="4" creationId="{F0BD7E9D-DAE6-44F8-947D-115B41B174B0}"/>
          </ac:picMkLst>
        </pc:picChg>
        <pc:picChg chg="add mod ord">
          <ac:chgData name="João Ciocca" userId="154ab37e35846ee3" providerId="LiveId" clId="{E9324326-AFC9-4115-85DF-A3D7DE5D0AD4}" dt="2020-04-12T19:53:07.528" v="9883" actId="14100"/>
          <ac:picMkLst>
            <pc:docMk/>
            <pc:sldMk cId="645522810" sldId="266"/>
            <ac:picMk id="6" creationId="{A3DEBA8A-F13C-425C-857F-DC4A7683F232}"/>
          </ac:picMkLst>
        </pc:picChg>
      </pc:sldChg>
      <pc:sldChg chg="addSp delSp modSp add mod modNotesTx">
        <pc:chgData name="João Ciocca" userId="154ab37e35846ee3" providerId="LiveId" clId="{E9324326-AFC9-4115-85DF-A3D7DE5D0AD4}" dt="2020-04-13T04:19:56.478" v="16722" actId="20577"/>
        <pc:sldMkLst>
          <pc:docMk/>
          <pc:sldMk cId="611715366" sldId="267"/>
        </pc:sldMkLst>
        <pc:spChg chg="mod ord">
          <ac:chgData name="João Ciocca" userId="154ab37e35846ee3" providerId="LiveId" clId="{E9324326-AFC9-4115-85DF-A3D7DE5D0AD4}" dt="2020-04-13T01:59:05.753" v="15938" actId="166"/>
          <ac:spMkLst>
            <pc:docMk/>
            <pc:sldMk cId="611715366" sldId="267"/>
            <ac:spMk id="11" creationId="{741C8E18-F810-405F-945F-77CDEDBDF5CA}"/>
          </ac:spMkLst>
        </pc:spChg>
        <pc:picChg chg="add mod ord">
          <ac:chgData name="João Ciocca" userId="154ab37e35846ee3" providerId="LiveId" clId="{E9324326-AFC9-4115-85DF-A3D7DE5D0AD4}" dt="2020-04-12T19:33:00.548" v="8884" actId="1076"/>
          <ac:picMkLst>
            <pc:docMk/>
            <pc:sldMk cId="611715366" sldId="267"/>
            <ac:picMk id="3" creationId="{753AD3DB-9AD5-419A-AD5A-77B43CD83FBD}"/>
          </ac:picMkLst>
        </pc:picChg>
        <pc:picChg chg="add del mod ord">
          <ac:chgData name="João Ciocca" userId="154ab37e35846ee3" providerId="LiveId" clId="{E9324326-AFC9-4115-85DF-A3D7DE5D0AD4}" dt="2020-04-10T22:20:04.337" v="8043" actId="21"/>
          <ac:picMkLst>
            <pc:docMk/>
            <pc:sldMk cId="611715366" sldId="267"/>
            <ac:picMk id="3" creationId="{B9449B4D-5A6F-457A-9681-517FD6984ED5}"/>
          </ac:picMkLst>
        </pc:picChg>
        <pc:picChg chg="del">
          <ac:chgData name="João Ciocca" userId="154ab37e35846ee3" providerId="LiveId" clId="{E9324326-AFC9-4115-85DF-A3D7DE5D0AD4}" dt="2020-04-10T22:16:44.969" v="8023" actId="478"/>
          <ac:picMkLst>
            <pc:docMk/>
            <pc:sldMk cId="611715366" sldId="267"/>
            <ac:picMk id="4" creationId="{7588444A-BEB6-41CF-A9FA-5146E542D5B0}"/>
          </ac:picMkLst>
        </pc:picChg>
        <pc:picChg chg="add del mod ord">
          <ac:chgData name="João Ciocca" userId="154ab37e35846ee3" providerId="LiveId" clId="{E9324326-AFC9-4115-85DF-A3D7DE5D0AD4}" dt="2020-04-12T19:26:17.468" v="8840" actId="21"/>
          <ac:picMkLst>
            <pc:docMk/>
            <pc:sldMk cId="611715366" sldId="267"/>
            <ac:picMk id="6" creationId="{694EEBBB-5BB3-44A1-9389-B83E25AF3082}"/>
          </ac:picMkLst>
        </pc:picChg>
        <pc:picChg chg="add del mod">
          <ac:chgData name="João Ciocca" userId="154ab37e35846ee3" providerId="LiveId" clId="{E9324326-AFC9-4115-85DF-A3D7DE5D0AD4}" dt="2020-04-12T19:29:46.664" v="8868" actId="478"/>
          <ac:picMkLst>
            <pc:docMk/>
            <pc:sldMk cId="611715366" sldId="267"/>
            <ac:picMk id="7" creationId="{BD2C7B6E-349A-47B1-9D3A-3DAC97B942FA}"/>
          </ac:picMkLst>
        </pc:picChg>
        <pc:picChg chg="add del mod">
          <ac:chgData name="João Ciocca" userId="154ab37e35846ee3" providerId="LiveId" clId="{E9324326-AFC9-4115-85DF-A3D7DE5D0AD4}" dt="2020-04-10T22:21:50.539" v="8051" actId="478"/>
          <ac:picMkLst>
            <pc:docMk/>
            <pc:sldMk cId="611715366" sldId="267"/>
            <ac:picMk id="8" creationId="{846B98F7-3D35-4D71-91B1-7EDD710B2585}"/>
          </ac:picMkLst>
        </pc:picChg>
        <pc:picChg chg="add del mod">
          <ac:chgData name="João Ciocca" userId="154ab37e35846ee3" providerId="LiveId" clId="{E9324326-AFC9-4115-85DF-A3D7DE5D0AD4}" dt="2020-04-10T22:35:23.542" v="8166" actId="478"/>
          <ac:picMkLst>
            <pc:docMk/>
            <pc:sldMk cId="611715366" sldId="267"/>
            <ac:picMk id="10" creationId="{CDD586AE-53C4-47D4-A6EA-3F435BF9D22D}"/>
          </ac:picMkLst>
        </pc:picChg>
        <pc:picChg chg="add mod">
          <ac:chgData name="João Ciocca" userId="154ab37e35846ee3" providerId="LiveId" clId="{E9324326-AFC9-4115-85DF-A3D7DE5D0AD4}" dt="2020-04-12T19:33:15.501" v="8887" actId="1076"/>
          <ac:picMkLst>
            <pc:docMk/>
            <pc:sldMk cId="611715366" sldId="267"/>
            <ac:picMk id="13" creationId="{2C553DE4-CC42-4FFA-9FAA-60766CB68EA1}"/>
          </ac:picMkLst>
        </pc:picChg>
        <pc:picChg chg="add mod ord">
          <ac:chgData name="João Ciocca" userId="154ab37e35846ee3" providerId="LiveId" clId="{E9324326-AFC9-4115-85DF-A3D7DE5D0AD4}" dt="2020-04-13T01:59:01.164" v="15937" actId="171"/>
          <ac:picMkLst>
            <pc:docMk/>
            <pc:sldMk cId="611715366" sldId="267"/>
            <ac:picMk id="15" creationId="{652FA082-5A49-4E50-9A8E-9514CED1EC4E}"/>
          </ac:picMkLst>
        </pc:picChg>
      </pc:sldChg>
      <pc:sldChg chg="delSp add del mod">
        <pc:chgData name="João Ciocca" userId="154ab37e35846ee3" providerId="LiveId" clId="{E9324326-AFC9-4115-85DF-A3D7DE5D0AD4}" dt="2020-04-12T19:38:35.129" v="9101" actId="2696"/>
        <pc:sldMkLst>
          <pc:docMk/>
          <pc:sldMk cId="1521515471" sldId="268"/>
        </pc:sldMkLst>
        <pc:spChg chg="del">
          <ac:chgData name="João Ciocca" userId="154ab37e35846ee3" providerId="LiveId" clId="{E9324326-AFC9-4115-85DF-A3D7DE5D0AD4}" dt="2020-04-12T19:38:31.836" v="9100" actId="478"/>
          <ac:spMkLst>
            <pc:docMk/>
            <pc:sldMk cId="1521515471" sldId="268"/>
            <ac:spMk id="2" creationId="{E2F9A24A-F856-4398-9A1B-68422B931DF9}"/>
          </ac:spMkLst>
        </pc:spChg>
      </pc:sldChg>
      <pc:sldChg chg="addSp delSp modSp add mod modNotesTx">
        <pc:chgData name="João Ciocca" userId="154ab37e35846ee3" providerId="LiveId" clId="{E9324326-AFC9-4115-85DF-A3D7DE5D0AD4}" dt="2020-04-13T04:26:27.068" v="17282" actId="20577"/>
        <pc:sldMkLst>
          <pc:docMk/>
          <pc:sldMk cId="3710251983" sldId="268"/>
        </pc:sldMkLst>
        <pc:spChg chg="del mod">
          <ac:chgData name="João Ciocca" userId="154ab37e35846ee3" providerId="LiveId" clId="{E9324326-AFC9-4115-85DF-A3D7DE5D0AD4}" dt="2020-04-13T02:04:00.827" v="15941" actId="478"/>
          <ac:spMkLst>
            <pc:docMk/>
            <pc:sldMk cId="3710251983" sldId="268"/>
            <ac:spMk id="2" creationId="{D0DF71D7-B958-4AFB-B2A1-0E4074EBFA34}"/>
          </ac:spMkLst>
        </pc:spChg>
        <pc:spChg chg="add del">
          <ac:chgData name="João Ciocca" userId="154ab37e35846ee3" providerId="LiveId" clId="{E9324326-AFC9-4115-85DF-A3D7DE5D0AD4}" dt="2020-04-12T19:40:39.327" v="9151" actId="478"/>
          <ac:spMkLst>
            <pc:docMk/>
            <pc:sldMk cId="3710251983" sldId="268"/>
            <ac:spMk id="3" creationId="{B2F08C08-F4DD-4BF0-8F6A-19CAAD72EF70}"/>
          </ac:spMkLst>
        </pc:spChg>
        <pc:spChg chg="add del">
          <ac:chgData name="João Ciocca" userId="154ab37e35846ee3" providerId="LiveId" clId="{E9324326-AFC9-4115-85DF-A3D7DE5D0AD4}" dt="2020-04-12T19:41:27.254" v="9158" actId="478"/>
          <ac:spMkLst>
            <pc:docMk/>
            <pc:sldMk cId="3710251983" sldId="268"/>
            <ac:spMk id="6" creationId="{E32DBCF8-CE40-4FEF-99BD-AB7E3B527E91}"/>
          </ac:spMkLst>
        </pc:spChg>
        <pc:spChg chg="add del mod">
          <ac:chgData name="João Ciocca" userId="154ab37e35846ee3" providerId="LiveId" clId="{E9324326-AFC9-4115-85DF-A3D7DE5D0AD4}" dt="2020-04-13T02:04:05.668" v="15942" actId="478"/>
          <ac:spMkLst>
            <pc:docMk/>
            <pc:sldMk cId="3710251983" sldId="268"/>
            <ac:spMk id="27" creationId="{9CA2A79C-1F05-44D2-82DA-4619D1B88B66}"/>
          </ac:spMkLst>
        </pc:spChg>
        <pc:graphicFrameChg chg="add del mod">
          <ac:chgData name="João Ciocca" userId="154ab37e35846ee3" providerId="LiveId" clId="{E9324326-AFC9-4115-85DF-A3D7DE5D0AD4}" dt="2020-04-12T19:40:52.615" v="9153" actId="478"/>
          <ac:graphicFrameMkLst>
            <pc:docMk/>
            <pc:sldMk cId="3710251983" sldId="268"/>
            <ac:graphicFrameMk id="4" creationId="{6353039D-B124-448A-90F5-ACCE5574F9D7}"/>
          </ac:graphicFrameMkLst>
        </pc:graphicFrameChg>
        <pc:graphicFrameChg chg="add del mod">
          <ac:chgData name="João Ciocca" userId="154ab37e35846ee3" providerId="LiveId" clId="{E9324326-AFC9-4115-85DF-A3D7DE5D0AD4}" dt="2020-04-12T19:40:58.942" v="9156" actId="478"/>
          <ac:graphicFrameMkLst>
            <pc:docMk/>
            <pc:sldMk cId="3710251983" sldId="268"/>
            <ac:graphicFrameMk id="5" creationId="{79DCAFB8-CF80-44EC-82B2-4A7C9ABBC007}"/>
          </ac:graphicFrameMkLst>
        </pc:graphicFrameChg>
        <pc:picChg chg="del">
          <ac:chgData name="João Ciocca" userId="154ab37e35846ee3" providerId="LiveId" clId="{E9324326-AFC9-4115-85DF-A3D7DE5D0AD4}" dt="2020-04-12T19:39:31.153" v="9149" actId="478"/>
          <ac:picMkLst>
            <pc:docMk/>
            <pc:sldMk cId="3710251983" sldId="268"/>
            <ac:picMk id="8" creationId="{DF90ED59-0517-4430-854A-37690CBAE57E}"/>
          </ac:picMkLst>
        </pc:picChg>
        <pc:picChg chg="add mod ord">
          <ac:chgData name="João Ciocca" userId="154ab37e35846ee3" providerId="LiveId" clId="{E9324326-AFC9-4115-85DF-A3D7DE5D0AD4}" dt="2020-04-12T19:42:07.670" v="9168" actId="29295"/>
          <ac:picMkLst>
            <pc:docMk/>
            <pc:sldMk cId="3710251983" sldId="268"/>
            <ac:picMk id="9" creationId="{EEE6324C-A01B-4496-B9A2-4A471357D33D}"/>
          </ac:picMkLst>
        </pc:picChg>
        <pc:picChg chg="add del mod">
          <ac:chgData name="João Ciocca" userId="154ab37e35846ee3" providerId="LiveId" clId="{E9324326-AFC9-4115-85DF-A3D7DE5D0AD4}" dt="2020-04-12T19:43:07.628" v="9172" actId="478"/>
          <ac:picMkLst>
            <pc:docMk/>
            <pc:sldMk cId="3710251983" sldId="268"/>
            <ac:picMk id="11" creationId="{D709463E-8723-4057-A37D-3B37D406F145}"/>
          </ac:picMkLst>
        </pc:picChg>
        <pc:picChg chg="add del mod">
          <ac:chgData name="João Ciocca" userId="154ab37e35846ee3" providerId="LiveId" clId="{E9324326-AFC9-4115-85DF-A3D7DE5D0AD4}" dt="2020-04-12T19:43:19.699" v="9183"/>
          <ac:picMkLst>
            <pc:docMk/>
            <pc:sldMk cId="3710251983" sldId="268"/>
            <ac:picMk id="13" creationId="{ED934634-0FFF-46BF-837B-5BC277B54CE4}"/>
          </ac:picMkLst>
        </pc:picChg>
        <pc:picChg chg="add del mod">
          <ac:chgData name="João Ciocca" userId="154ab37e35846ee3" providerId="LiveId" clId="{E9324326-AFC9-4115-85DF-A3D7DE5D0AD4}" dt="2020-04-12T19:43:19.699" v="9183"/>
          <ac:picMkLst>
            <pc:docMk/>
            <pc:sldMk cId="3710251983" sldId="268"/>
            <ac:picMk id="15" creationId="{703E2F4D-2214-41C3-A78B-C8219ED0E541}"/>
          </ac:picMkLst>
        </pc:picChg>
        <pc:picChg chg="add del mod">
          <ac:chgData name="João Ciocca" userId="154ab37e35846ee3" providerId="LiveId" clId="{E9324326-AFC9-4115-85DF-A3D7DE5D0AD4}" dt="2020-04-12T19:43:19.699" v="9183"/>
          <ac:picMkLst>
            <pc:docMk/>
            <pc:sldMk cId="3710251983" sldId="268"/>
            <ac:picMk id="17" creationId="{5DFE0357-00F1-4910-B72C-EC753ACA010F}"/>
          </ac:picMkLst>
        </pc:picChg>
        <pc:picChg chg="add del mod">
          <ac:chgData name="João Ciocca" userId="154ab37e35846ee3" providerId="LiveId" clId="{E9324326-AFC9-4115-85DF-A3D7DE5D0AD4}" dt="2020-04-12T19:43:19.699" v="9183"/>
          <ac:picMkLst>
            <pc:docMk/>
            <pc:sldMk cId="3710251983" sldId="268"/>
            <ac:picMk id="19" creationId="{FB16907E-EDAE-4404-BB63-050EC0FF45EF}"/>
          </ac:picMkLst>
        </pc:picChg>
        <pc:picChg chg="add del mod">
          <ac:chgData name="João Ciocca" userId="154ab37e35846ee3" providerId="LiveId" clId="{E9324326-AFC9-4115-85DF-A3D7DE5D0AD4}" dt="2020-04-12T19:43:26.326" v="9188" actId="478"/>
          <ac:picMkLst>
            <pc:docMk/>
            <pc:sldMk cId="3710251983" sldId="268"/>
            <ac:picMk id="21" creationId="{7A570368-93F6-409F-AA00-45C1735F7A68}"/>
          </ac:picMkLst>
        </pc:picChg>
        <pc:picChg chg="add mod">
          <ac:chgData name="João Ciocca" userId="154ab37e35846ee3" providerId="LiveId" clId="{E9324326-AFC9-4115-85DF-A3D7DE5D0AD4}" dt="2020-04-12T19:45:15.043" v="9206" actId="29295"/>
          <ac:picMkLst>
            <pc:docMk/>
            <pc:sldMk cId="3710251983" sldId="268"/>
            <ac:picMk id="23" creationId="{B42F3359-B485-4893-B349-D8B925ACDFFD}"/>
          </ac:picMkLst>
        </pc:picChg>
        <pc:picChg chg="add mod">
          <ac:chgData name="João Ciocca" userId="154ab37e35846ee3" providerId="LiveId" clId="{E9324326-AFC9-4115-85DF-A3D7DE5D0AD4}" dt="2020-04-12T19:45:10.369" v="9203" actId="29295"/>
          <ac:picMkLst>
            <pc:docMk/>
            <pc:sldMk cId="3710251983" sldId="268"/>
            <ac:picMk id="25" creationId="{0D55F5AF-6C42-4AFF-BD57-949034431EA6}"/>
          </ac:picMkLst>
        </pc:picChg>
      </pc:sldChg>
      <pc:sldChg chg="delSp modSp add mod setBg modNotesTx">
        <pc:chgData name="João Ciocca" userId="154ab37e35846ee3" providerId="LiveId" clId="{E9324326-AFC9-4115-85DF-A3D7DE5D0AD4}" dt="2020-04-13T05:17:53.518" v="18586" actId="20577"/>
        <pc:sldMkLst>
          <pc:docMk/>
          <pc:sldMk cId="1865458387" sldId="269"/>
        </pc:sldMkLst>
        <pc:spChg chg="mod">
          <ac:chgData name="João Ciocca" userId="154ab37e35846ee3" providerId="LiveId" clId="{E9324326-AFC9-4115-85DF-A3D7DE5D0AD4}" dt="2020-04-12T21:38:58.424" v="10603" actId="20577"/>
          <ac:spMkLst>
            <pc:docMk/>
            <pc:sldMk cId="1865458387" sldId="269"/>
            <ac:spMk id="7" creationId="{D13AF4C5-F423-4E43-A396-D98FA4E0628E}"/>
          </ac:spMkLst>
        </pc:spChg>
        <pc:picChg chg="del">
          <ac:chgData name="João Ciocca" userId="154ab37e35846ee3" providerId="LiveId" clId="{E9324326-AFC9-4115-85DF-A3D7DE5D0AD4}" dt="2020-04-12T21:38:52.323" v="10591" actId="478"/>
          <ac:picMkLst>
            <pc:docMk/>
            <pc:sldMk cId="1865458387" sldId="269"/>
            <ac:picMk id="3" creationId="{DA3E2E65-D856-4112-AC0F-0173535CA4B9}"/>
          </ac:picMkLst>
        </pc:picChg>
        <pc:picChg chg="del">
          <ac:chgData name="João Ciocca" userId="154ab37e35846ee3" providerId="LiveId" clId="{E9324326-AFC9-4115-85DF-A3D7DE5D0AD4}" dt="2020-04-12T21:38:53.048" v="10592" actId="478"/>
          <ac:picMkLst>
            <pc:docMk/>
            <pc:sldMk cId="1865458387" sldId="269"/>
            <ac:picMk id="6" creationId="{A3DEBA8A-F13C-425C-857F-DC4A7683F232}"/>
          </ac:picMkLst>
        </pc:picChg>
      </pc:sldChg>
      <pc:sldChg chg="addSp delSp modSp add mod modNotesTx">
        <pc:chgData name="João Ciocca" userId="154ab37e35846ee3" providerId="LiveId" clId="{E9324326-AFC9-4115-85DF-A3D7DE5D0AD4}" dt="2020-04-13T04:49:42.541" v="18253" actId="20577"/>
        <pc:sldMkLst>
          <pc:docMk/>
          <pc:sldMk cId="301407100" sldId="270"/>
        </pc:sldMkLst>
        <pc:spChg chg="del">
          <ac:chgData name="João Ciocca" userId="154ab37e35846ee3" providerId="LiveId" clId="{E9324326-AFC9-4115-85DF-A3D7DE5D0AD4}" dt="2020-04-13T00:34:55.139" v="14926" actId="478"/>
          <ac:spMkLst>
            <pc:docMk/>
            <pc:sldMk cId="301407100" sldId="270"/>
            <ac:spMk id="2" creationId="{D16E9BF5-22EB-47CE-B13E-072709F0981A}"/>
          </ac:spMkLst>
        </pc:spChg>
        <pc:spChg chg="add del mod">
          <ac:chgData name="João Ciocca" userId="154ab37e35846ee3" providerId="LiveId" clId="{E9324326-AFC9-4115-85DF-A3D7DE5D0AD4}" dt="2020-04-13T00:34:57.040" v="14927" actId="478"/>
          <ac:spMkLst>
            <pc:docMk/>
            <pc:sldMk cId="301407100" sldId="270"/>
            <ac:spMk id="4" creationId="{BF9E140A-B75B-47C5-BAF1-777FFE714ECF}"/>
          </ac:spMkLst>
        </pc:spChg>
        <pc:spChg chg="add del">
          <ac:chgData name="João Ciocca" userId="154ab37e35846ee3" providerId="LiveId" clId="{E9324326-AFC9-4115-85DF-A3D7DE5D0AD4}" dt="2020-04-13T00:35:03.563" v="14929" actId="478"/>
          <ac:spMkLst>
            <pc:docMk/>
            <pc:sldMk cId="301407100" sldId="270"/>
            <ac:spMk id="5" creationId="{201E3E14-B3BA-4245-B72E-E018EC1B0703}"/>
          </ac:spMkLst>
        </pc:spChg>
        <pc:picChg chg="del">
          <ac:chgData name="João Ciocca" userId="154ab37e35846ee3" providerId="LiveId" clId="{E9324326-AFC9-4115-85DF-A3D7DE5D0AD4}" dt="2020-04-13T00:34:53.003" v="14925" actId="478"/>
          <ac:picMkLst>
            <pc:docMk/>
            <pc:sldMk cId="301407100" sldId="270"/>
            <ac:picMk id="7" creationId="{2E8D5C5B-673B-437F-832E-A60ED6BB467E}"/>
          </ac:picMkLst>
        </pc:picChg>
        <pc:picChg chg="add mod modCrop">
          <ac:chgData name="João Ciocca" userId="154ab37e35846ee3" providerId="LiveId" clId="{E9324326-AFC9-4115-85DF-A3D7DE5D0AD4}" dt="2020-04-13T00:36:46.327" v="14938" actId="732"/>
          <ac:picMkLst>
            <pc:docMk/>
            <pc:sldMk cId="301407100" sldId="270"/>
            <ac:picMk id="8" creationId="{C138DDC8-660C-40FC-A4FD-94953EA934C5}"/>
          </ac:picMkLst>
        </pc:picChg>
      </pc:sldChg>
      <pc:sldChg chg="addSp modSp add modNotesTx">
        <pc:chgData name="João Ciocca" userId="154ab37e35846ee3" providerId="LiveId" clId="{E9324326-AFC9-4115-85DF-A3D7DE5D0AD4}" dt="2020-04-13T04:43:16.634" v="17758" actId="1076"/>
        <pc:sldMkLst>
          <pc:docMk/>
          <pc:sldMk cId="1973498838" sldId="271"/>
        </pc:sldMkLst>
        <pc:picChg chg="add mod">
          <ac:chgData name="João Ciocca" userId="154ab37e35846ee3" providerId="LiveId" clId="{E9324326-AFC9-4115-85DF-A3D7DE5D0AD4}" dt="2020-04-13T04:43:16.634" v="17758" actId="1076"/>
          <ac:picMkLst>
            <pc:docMk/>
            <pc:sldMk cId="1973498838" sldId="271"/>
            <ac:picMk id="3" creationId="{5EB32D2B-0607-4796-ABC1-BABEF903FEDA}"/>
          </ac:picMkLst>
        </pc:picChg>
      </pc:sldChg>
      <pc:sldChg chg="add modNotesTx">
        <pc:chgData name="João Ciocca" userId="154ab37e35846ee3" providerId="LiveId" clId="{E9324326-AFC9-4115-85DF-A3D7DE5D0AD4}" dt="2020-04-13T04:51:08.750" v="18301" actId="20577"/>
        <pc:sldMkLst>
          <pc:docMk/>
          <pc:sldMk cId="2977782781"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3BA45-3793-449E-84A1-E9A9838C708D}" type="datetimeFigureOut">
              <a:rPr lang="pt-BR" smtClean="0"/>
              <a:t>12/04/2020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988012-31F6-4DAB-8B1C-64465D98C5F4}" type="slidenum">
              <a:rPr lang="pt-BR" smtClean="0"/>
              <a:t>‹nº›</a:t>
            </a:fld>
            <a:endParaRPr lang="pt-BR"/>
          </a:p>
        </p:txBody>
      </p:sp>
    </p:spTree>
    <p:extLst>
      <p:ext uri="{BB962C8B-B14F-4D97-AF65-F5344CB8AC3E}">
        <p14:creationId xmlns:p14="http://schemas.microsoft.com/office/powerpoint/2010/main" val="3615608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So, my first talk! Hi! This is me! My name is João Ciocca, but you can call me Johnny – I know it’s easier in English.</a:t>
            </a:r>
          </a:p>
          <a:p>
            <a:r>
              <a:rPr lang="en-US" noProof="0" dirty="0"/>
              <a:t>I’m married and a fresh father – she’s our 11 months old baby girl, he’s our rescued pain-in-my-ass cat.</a:t>
            </a:r>
          </a:p>
          <a:p>
            <a:r>
              <a:rPr lang="en-US" noProof="0" dirty="0"/>
              <a:t>I have academic degrees in Network Administration and Information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 worked as Information Security Coordinator for the Federal Public Defense back in 2016</a:t>
            </a:r>
          </a:p>
          <a:p>
            <a:endParaRPr lang="en-US" noProof="0" dirty="0"/>
          </a:p>
          <a:p>
            <a:r>
              <a:rPr lang="en-US" noProof="0" dirty="0"/>
              <a:t>I work at Caixa, Brazil’s federal state-owned bank, since Feb 2004... </a:t>
            </a:r>
          </a:p>
          <a:p>
            <a:r>
              <a:rPr lang="en-US" noProof="0" dirty="0"/>
              <a:t>But Caixa is a HUGE place with banking branches all over the country, and I can safely say that I’ve had at least 10 different jobs in there, from branch routines and customer service, moving on to web design and blogging, than further away with database and ETL works.</a:t>
            </a:r>
          </a:p>
          <a:p>
            <a:endParaRPr lang="en-US" noProof="0" dirty="0"/>
          </a:p>
          <a:p>
            <a:r>
              <a:rPr lang="en-US" noProof="0" dirty="0"/>
              <a:t>I’m currently Caixa’s CSIRT technical supervisor, focusing in training our team and testing tools to improve our daily routines.</a:t>
            </a:r>
          </a:p>
          <a:p>
            <a:r>
              <a:rPr lang="en-US" noProof="0" dirty="0"/>
              <a:t>I help our coordinator handle our incident response team along with a process supervisor colleague.</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1</a:t>
            </a:fld>
            <a:endParaRPr lang="pt-BR"/>
          </a:p>
        </p:txBody>
      </p:sp>
    </p:spTree>
    <p:extLst>
      <p:ext uri="{BB962C8B-B14F-4D97-AF65-F5344CB8AC3E}">
        <p14:creationId xmlns:p14="http://schemas.microsoft.com/office/powerpoint/2010/main" val="1349436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Remember I said “most”? Vaults aren’t a silver bullet – nothing ever is, don’t ever believe in one outside of entertainment – games, TV, movies, etc.</a:t>
            </a:r>
          </a:p>
          <a:p>
            <a:r>
              <a:rPr lang="en-US" noProof="0" dirty="0"/>
              <a:t>Anyway, Vaults - They don’t work everywhere and aren’t meant for everyone.</a:t>
            </a:r>
          </a:p>
          <a:p>
            <a:r>
              <a:rPr lang="en-US" noProof="0" dirty="0"/>
              <a:t>There are also solutions that aren’t related to vaults at all, with Microsoft’s </a:t>
            </a:r>
            <a:r>
              <a:rPr lang="en-US" noProof="0" dirty="0" err="1"/>
              <a:t>passwordless</a:t>
            </a:r>
            <a:r>
              <a:rPr lang="en-US" noProof="0" dirty="0"/>
              <a:t> authentication using their Authenticator app, </a:t>
            </a:r>
          </a:p>
          <a:p>
            <a:r>
              <a:rPr lang="en-US" noProof="0" dirty="0"/>
              <a:t>2FA solutions like RSA </a:t>
            </a:r>
            <a:r>
              <a:rPr lang="en-US" noProof="0" dirty="0" err="1"/>
              <a:t>SecurdID</a:t>
            </a:r>
            <a:r>
              <a:rPr lang="en-US" noProof="0" dirty="0"/>
              <a:t> or other token OTP generator apps and gadgets, and let’s not forget FIDO-enabled USB tokens – all of those are alternatives for authentication and they can complement each other.</a:t>
            </a:r>
          </a:p>
          <a:p>
            <a:r>
              <a:rPr lang="en-US" noProof="0" dirty="0"/>
              <a:t>We can talk more about this later, if you’d like, because that wraps up the first part of my presentation!</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10</a:t>
            </a:fld>
            <a:endParaRPr lang="pt-BR"/>
          </a:p>
        </p:txBody>
      </p:sp>
    </p:spTree>
    <p:extLst>
      <p:ext uri="{BB962C8B-B14F-4D97-AF65-F5344CB8AC3E}">
        <p14:creationId xmlns:p14="http://schemas.microsoft.com/office/powerpoint/2010/main" val="1164446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So, I think we all have at least one dead router stuck on some closet or box, right?</a:t>
            </a:r>
          </a:p>
          <a:p>
            <a:r>
              <a:rPr lang="en-US" noProof="0" dirty="0"/>
              <a:t>I had this little guy. It was pretty good, had decent specs, 64MB, USB, SAMBA, FTP, torrent support… all this back in 2012, here in Brazil, on a cheap thing!</a:t>
            </a:r>
          </a:p>
          <a:p>
            <a:r>
              <a:rPr lang="en-US" noProof="0" dirty="0"/>
              <a:t>Then a lightning hit and, apparently, all its ports burned – and I think part of my brain burnt along with them, hang on and I’ll explain why.</a:t>
            </a:r>
          </a:p>
          <a:p>
            <a:r>
              <a:rPr lang="en-US" noProof="0" dirty="0"/>
              <a:t>I mean, I couldn’t get any port to connect to it, you know? There were LEDs blinking when I turned it on, but that’s about it. </a:t>
            </a:r>
          </a:p>
          <a:p>
            <a:r>
              <a:rPr lang="en-US" noProof="0" dirty="0"/>
              <a:t>Threw it in a closet and forgot about it.</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11</a:t>
            </a:fld>
            <a:endParaRPr lang="pt-BR"/>
          </a:p>
        </p:txBody>
      </p:sp>
    </p:spTree>
    <p:extLst>
      <p:ext uri="{BB962C8B-B14F-4D97-AF65-F5344CB8AC3E}">
        <p14:creationId xmlns:p14="http://schemas.microsoft.com/office/powerpoint/2010/main" val="4191241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Fast forward a few years and I find myself reading about open source firmware and one of the things was about using console access through UART to access a non-responsive router!</a:t>
            </a:r>
          </a:p>
          <a:p>
            <a:r>
              <a:rPr lang="en-US" noProof="0" dirty="0"/>
              <a:t>I thought maybe that could fix all my troubles! Got myself a USB-UART cable and WOULD YOU LOOK AT THAT. First steps I followed from some forum post and bam! LAN ports were working! </a:t>
            </a:r>
          </a:p>
          <a:p>
            <a:r>
              <a:rPr lang="en-US" noProof="0" dirty="0"/>
              <a:t>But the WAN port was no good, nothing worked for that. Completely toasted.</a:t>
            </a:r>
          </a:p>
          <a:p>
            <a:endParaRPr lang="en-US" noProof="0" dirty="0"/>
          </a:p>
          <a:p>
            <a:r>
              <a:rPr lang="en-US" noProof="0" dirty="0"/>
              <a:t>Reading some more and I thought that, maybe with the open firmware, I’d be able to route the WAN function to one of its LAN ports…</a:t>
            </a:r>
          </a:p>
          <a:p>
            <a:endParaRPr lang="en-US" noProof="0" dirty="0"/>
          </a:p>
          <a:p>
            <a:r>
              <a:rPr lang="en-US" noProof="0" dirty="0"/>
              <a:t>But after searching, and investigating its pieces, I couldn’t get any WRT image that would work on it, even thought about learning how to customize one, but it was SO DAMN HARD.</a:t>
            </a:r>
          </a:p>
          <a:p>
            <a:r>
              <a:rPr lang="en-US" noProof="0" dirty="0"/>
              <a:t>I did spend about a week trying to figure out how to deal with it, but it was out of my league.</a:t>
            </a:r>
          </a:p>
          <a:p>
            <a:r>
              <a:rPr lang="en-US" noProof="0" dirty="0"/>
              <a:t>Eventually, I settled with having resurrected it with its stock firmware, and there it went to the closet again.</a:t>
            </a:r>
          </a:p>
          <a:p>
            <a:endParaRPr lang="en-US" noProof="0" dirty="0"/>
          </a:p>
          <a:p>
            <a:r>
              <a:rPr lang="en-US" noProof="0" dirty="0"/>
              <a:t>Fast forward some more years and I was randomly reading stuff on the internet and a light flashed in my head, and that part of my brain that got fried along with the router suddenly came back to life!</a:t>
            </a:r>
          </a:p>
          <a:p>
            <a:r>
              <a:rPr lang="en-US" noProof="0" dirty="0"/>
              <a:t>Its LAN ports still work! If its LAN ports work, it could work as a switch, right? And I could use its Wi-Fi, right?</a:t>
            </a:r>
          </a:p>
          <a:p>
            <a:r>
              <a:rPr lang="en-US" noProof="0" dirty="0"/>
              <a:t>So… let me back a few months now because this actually happened right at the start of this quarantine!</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12</a:t>
            </a:fld>
            <a:endParaRPr lang="pt-BR"/>
          </a:p>
        </p:txBody>
      </p:sp>
    </p:spTree>
    <p:extLst>
      <p:ext uri="{BB962C8B-B14F-4D97-AF65-F5344CB8AC3E}">
        <p14:creationId xmlns:p14="http://schemas.microsoft.com/office/powerpoint/2010/main" val="2552770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Last year, right after Black Friday, Amazon still had a deal for the Echo Dot and I’ve been dying to check it out.</a:t>
            </a:r>
          </a:p>
          <a:p>
            <a:r>
              <a:rPr lang="en-US" noProof="0" dirty="0"/>
              <a:t>I always wanted to play with voice assisting and smart lighting. Got myself an Echo Dot, went to AliExpress and bought some cheap lights.</a:t>
            </a:r>
          </a:p>
          <a:p>
            <a:r>
              <a:rPr lang="en-US" noProof="0" dirty="0"/>
              <a:t>Got each one from a different manufacturer, just to test them out! Turns out there’s no big deal, you make a one-time setup with the manufacturer’s app, sync it to Alexa and it’s done. You never need those apps again. That was then…</a:t>
            </a:r>
          </a:p>
          <a:p>
            <a:r>
              <a:rPr lang="en-US" noProof="0" dirty="0"/>
              <a:t>Now, after some more reading, I found out there are some options out there where not even the manufacturer’s apps are needed, like HomeAssistant.io</a:t>
            </a:r>
          </a:p>
          <a:p>
            <a:endParaRPr lang="en-US" noProof="0" dirty="0"/>
          </a:p>
          <a:p>
            <a:r>
              <a:rPr lang="en-US" noProof="0" dirty="0"/>
              <a:t>Anyway, back on track: everything arrived quickly – but this all happened BEFORE I remembered about switching! </a:t>
            </a:r>
          </a:p>
          <a:p>
            <a:r>
              <a:rPr lang="en-US" noProof="0" dirty="0"/>
              <a:t>Wi-Fi signal at my home office was awful, the Echo Dot barely worked!</a:t>
            </a:r>
          </a:p>
          <a:p>
            <a:r>
              <a:rPr lang="en-US" noProof="0" dirty="0"/>
              <a:t>I tested the smart lights at the living room where Wi-Fi was good, and it worked superb. </a:t>
            </a:r>
          </a:p>
          <a:p>
            <a:r>
              <a:rPr lang="en-US" noProof="0" dirty="0"/>
              <a:t>At the home office? No deal, they wouldn’t even connect – and so they reverted to dumb lights.</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13</a:t>
            </a:fld>
            <a:endParaRPr lang="pt-BR"/>
          </a:p>
        </p:txBody>
      </p:sp>
    </p:spTree>
    <p:extLst>
      <p:ext uri="{BB962C8B-B14F-4D97-AF65-F5344CB8AC3E}">
        <p14:creationId xmlns:p14="http://schemas.microsoft.com/office/powerpoint/2010/main" val="182797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ENTER THE RESURRECTED ROUTER! I already had a huge cable coming from the living room to my home office for my old desktop,</a:t>
            </a:r>
            <a:br>
              <a:rPr lang="en-US" noProof="0" dirty="0"/>
            </a:br>
            <a:r>
              <a:rPr lang="en-US" noProof="0" dirty="0"/>
              <a:t>it was just a matter of putting that cable on the router and setting things up! I even used this to properly setup my internal network,</a:t>
            </a:r>
            <a:br>
              <a:rPr lang="en-US" noProof="0" dirty="0"/>
            </a:br>
            <a:r>
              <a:rPr lang="en-US" noProof="0" dirty="0"/>
              <a:t>changing default equipment passwords, checking for eventual exposition of web interfaces and moving away from 192.168.0.1!</a:t>
            </a:r>
          </a:p>
          <a:p>
            <a:endParaRPr lang="en-US" noProof="0" dirty="0"/>
          </a:p>
          <a:p>
            <a:r>
              <a:rPr lang="en-US" noProof="0" dirty="0"/>
              <a:t>Now I got myself a fast replying Echo Dot, working nicely with the lights. I have good morning and good night routines, I set up 4 or 5 sunset-linked routines that change the brightness and color of my lamps! And I can’t wait to see what else I’ll be doing with this &gt;:)</a:t>
            </a:r>
          </a:p>
          <a:p>
            <a:r>
              <a:rPr lang="en-US" noProof="0" dirty="0"/>
              <a:t>Oh yeah, I bought a smart universal infrared controller so, probably, the next step will be changing channels on my dumb TV using my voice!</a:t>
            </a:r>
          </a:p>
          <a:p>
            <a:r>
              <a:rPr lang="en-US" noProof="0" dirty="0"/>
              <a:t>But I know I won’t go as far as this guy I watched the other day, that has so much automation at home he even implemented an ESCAPE GAME. </a:t>
            </a:r>
          </a:p>
          <a:p>
            <a:r>
              <a:rPr lang="en-US" noProof="0" dirty="0"/>
              <a:t>It looked awesome, but </a:t>
            </a:r>
            <a:r>
              <a:rPr lang="en-US" noProof="0" dirty="0" err="1"/>
              <a:t>waaaaaaay</a:t>
            </a:r>
            <a:r>
              <a:rPr lang="en-US" noProof="0" dirty="0"/>
              <a:t> out of my interest!</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14</a:t>
            </a:fld>
            <a:endParaRPr lang="pt-BR"/>
          </a:p>
        </p:txBody>
      </p:sp>
    </p:spTree>
    <p:extLst>
      <p:ext uri="{BB962C8B-B14F-4D97-AF65-F5344CB8AC3E}">
        <p14:creationId xmlns:p14="http://schemas.microsoft.com/office/powerpoint/2010/main" val="50648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So, I’d like to make a few comments and share how was this new speaker experience for me, if you guys don’t mind.</a:t>
            </a:r>
          </a:p>
          <a:p>
            <a:endParaRPr lang="en-US" noProof="0" dirty="0"/>
          </a:p>
          <a:p>
            <a:r>
              <a:rPr lang="en-US" noProof="0" dirty="0"/>
              <a:t>First, there was cam and mic test with Renee and Christophe, from Grimm. Along with testing video and audio, they gave some amazing feedback about things to improve – for example, using my headset instead of the notebook’s speakers and microphone, putting up better lighting or something behind so that my home office won’t distract the attention of my audience.</a:t>
            </a:r>
          </a:p>
          <a:p>
            <a:r>
              <a:rPr lang="en-US" noProof="0" dirty="0"/>
              <a:t>That was really awesome, I had never thought about stuff like that this way before, even if I already had done meetings with friends and work colleagues before.</a:t>
            </a:r>
          </a:p>
          <a:p>
            <a:endParaRPr lang="en-US" noProof="0" dirty="0"/>
          </a:p>
          <a:p>
            <a:r>
              <a:rPr lang="en-US" noProof="0" dirty="0"/>
              <a:t>Then, there were the slides review with Chris – he mapped out a lot of stuff I could improve, and it made me realize I had never before thought about searching on how to make a good presentation. On the second revision he already told me it had improved a lot – I was really proud of that.</a:t>
            </a:r>
          </a:p>
          <a:p>
            <a:endParaRPr lang="en-US" noProof="0" dirty="0"/>
          </a:p>
          <a:p>
            <a:r>
              <a:rPr lang="en-US" noProof="0" dirty="0"/>
              <a:t>My first test run with Chris ended with the timer hitting 12 minutes and something. He said there was a lot he’d like to hear me talk about, since there was so much time left and I thought it would be easy to double on that.</a:t>
            </a:r>
          </a:p>
          <a:p>
            <a:endParaRPr lang="en-US" noProof="0" dirty="0"/>
          </a:p>
          <a:p>
            <a:r>
              <a:rPr lang="en-US" noProof="0" dirty="0"/>
              <a:t>My second test run was to myself. I swear I added a lot of details, doubled the number of slides and…</a:t>
            </a:r>
          </a:p>
          <a:p>
            <a:r>
              <a:rPr lang="en-US" noProof="0" dirty="0"/>
              <a:t>Twelve minutes. I was looking at the screen thinking “How the hell did this happen?!” and that was all the reaction I could muster: staring at the screen for a while.</a:t>
            </a:r>
          </a:p>
          <a:p>
            <a:endParaRPr lang="en-US" noProof="0" dirty="0"/>
          </a:p>
          <a:p>
            <a:r>
              <a:rPr lang="en-US" noProof="0" dirty="0"/>
              <a:t>You see, one of the things I thought I’d do was make a better use of my camera being on the notebook, and I could use its screen to keep my speech at sight and read it – English isn’t my native language, so I’m better at reading than going through the motions. But I thought that maybe adding some points where I could expand without written text could help beef those 12 minutes up.</a:t>
            </a:r>
          </a:p>
          <a:p>
            <a:endParaRPr lang="en-US" noProof="0" dirty="0"/>
          </a:p>
          <a:p>
            <a:r>
              <a:rPr lang="en-US" noProof="0" dirty="0"/>
              <a:t>As I write this, I’m wrapping up a new version to send to Chris and I clocked 22,5 minutes so far. I think I’ll leave those other 7,5 minutes for Q&amp;A.</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15</a:t>
            </a:fld>
            <a:endParaRPr lang="pt-BR"/>
          </a:p>
        </p:txBody>
      </p:sp>
    </p:spTree>
    <p:extLst>
      <p:ext uri="{BB962C8B-B14F-4D97-AF65-F5344CB8AC3E}">
        <p14:creationId xmlns:p14="http://schemas.microsoft.com/office/powerpoint/2010/main" val="3176497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So, this is it. You can reach me at Twitter or Telegram, with the same handle.</a:t>
            </a:r>
          </a:p>
          <a:p>
            <a:r>
              <a:rPr lang="en-US" noProof="0" dirty="0"/>
              <a:t>I’d like to thank Grimm Cyber for hosting this </a:t>
            </a:r>
            <a:r>
              <a:rPr lang="en-US" noProof="0" dirty="0" err="1"/>
              <a:t>GRIMMCon</a:t>
            </a:r>
            <a:r>
              <a:rPr lang="en-US" noProof="0" dirty="0"/>
              <a:t> and having me aboard for my first talk.</a:t>
            </a:r>
            <a:br>
              <a:rPr lang="en-US" noProof="0" dirty="0"/>
            </a:br>
            <a:r>
              <a:rPr lang="en-US" noProof="0" dirty="0"/>
              <a:t>I also would like to thank Chris Dale for being my coach on this.</a:t>
            </a:r>
          </a:p>
          <a:p>
            <a:r>
              <a:rPr lang="en-US" noProof="0" dirty="0"/>
              <a:t>And, if we have time, I’m available for some questions!</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16</a:t>
            </a:fld>
            <a:endParaRPr lang="pt-BR"/>
          </a:p>
        </p:txBody>
      </p:sp>
    </p:spTree>
    <p:extLst>
      <p:ext uri="{BB962C8B-B14F-4D97-AF65-F5344CB8AC3E}">
        <p14:creationId xmlns:p14="http://schemas.microsoft.com/office/powerpoint/2010/main" val="204828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Allow me to dive a little in my history.</a:t>
            </a:r>
          </a:p>
          <a:p>
            <a:r>
              <a:rPr lang="en-US" noProof="0" dirty="0"/>
              <a:t>Last year I was a volunteer on </a:t>
            </a:r>
            <a:r>
              <a:rPr lang="en-US" noProof="0" dirty="0" err="1"/>
              <a:t>Roadsec</a:t>
            </a:r>
            <a:r>
              <a:rPr lang="en-US" noProof="0" dirty="0"/>
              <a:t>, a Brazilian infosec convention that runs through the whole country.</a:t>
            </a:r>
          </a:p>
          <a:p>
            <a:r>
              <a:rPr lang="en-US" noProof="0" dirty="0"/>
              <a:t>I was invited for some of the other editions to check things out and loved it, the talks, the people, the energy!</a:t>
            </a:r>
          </a:p>
          <a:p>
            <a:r>
              <a:rPr lang="en-US" noProof="0" dirty="0"/>
              <a:t>So, I decided I wanted to see the other side of it. When last year’s edition happened here in Florianópolis, I enlisted – and then, in the last minute, change of plans: I’d be their master of ceremonies.</a:t>
            </a:r>
          </a:p>
          <a:p>
            <a:r>
              <a:rPr lang="en-US" noProof="0" dirty="0"/>
              <a:t>When this year started, I decided that I’d try to move up on that – I wanted to give a talk, but I had no idea what to do!</a:t>
            </a:r>
          </a:p>
          <a:p>
            <a:r>
              <a:rPr lang="en-US" noProof="0" dirty="0"/>
              <a:t>The amazing Lesley Carhart had just announced #</a:t>
            </a:r>
            <a:r>
              <a:rPr lang="en-US" noProof="0" dirty="0" err="1"/>
              <a:t>pancakescon</a:t>
            </a:r>
            <a:r>
              <a:rPr lang="en-US" noProof="0" dirty="0"/>
              <a:t> and I told her I’d love to submit a CFP but had no idea to present.</a:t>
            </a:r>
          </a:p>
          <a:p>
            <a:r>
              <a:rPr lang="en-US" noProof="0" dirty="0"/>
              <a:t>She helped me out on Twitter with a single idea: “If you were sitting at a bar with somebody who knew little about infosec, what would you tell them about?”</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2</a:t>
            </a:fld>
            <a:endParaRPr lang="pt-BR"/>
          </a:p>
        </p:txBody>
      </p:sp>
    </p:spTree>
    <p:extLst>
      <p:ext uri="{BB962C8B-B14F-4D97-AF65-F5344CB8AC3E}">
        <p14:creationId xmlns:p14="http://schemas.microsoft.com/office/powerpoint/2010/main" val="110720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Passwords. And vaults. I just love the subject – even if I don’t have too much time or math background to study more about it.</a:t>
            </a:r>
          </a:p>
          <a:p>
            <a:r>
              <a:rPr lang="en-US" noProof="0" dirty="0"/>
              <a:t>Besides, I like even more the human context to them! How people deal with authentication methods?</a:t>
            </a:r>
          </a:p>
          <a:p>
            <a:r>
              <a:rPr lang="en-US" noProof="0" dirty="0"/>
              <a:t>How they come up with password ideas? What are their restraints, and how they deal with them?</a:t>
            </a:r>
          </a:p>
          <a:p>
            <a:r>
              <a:rPr lang="en-US" noProof="0" dirty="0"/>
              <a:t>But I always thought it was such a beaten-up subject, it never occurred to me to talk about it. And so I submitted my first CFP to #</a:t>
            </a:r>
            <a:r>
              <a:rPr lang="en-US" noProof="0" dirty="0" err="1"/>
              <a:t>pancakescon</a:t>
            </a:r>
            <a:endParaRPr lang="en-US" noProof="0" dirty="0"/>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3</a:t>
            </a:fld>
            <a:endParaRPr lang="pt-BR"/>
          </a:p>
        </p:txBody>
      </p:sp>
    </p:spTree>
    <p:extLst>
      <p:ext uri="{BB962C8B-B14F-4D97-AF65-F5344CB8AC3E}">
        <p14:creationId xmlns:p14="http://schemas.microsoft.com/office/powerpoint/2010/main" val="9077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Then, part two was to talk about a hobby. And I kept thinking that, except from playing games, I didn’t think I really had a hobby.</a:t>
            </a:r>
          </a:p>
          <a:p>
            <a:r>
              <a:rPr lang="en-US" noProof="0" dirty="0"/>
              <a:t>I mean, 9h/day at work, wife, baby girl, cat. The little free time I have I’m messing with some random project that don’t really matter or playing. </a:t>
            </a:r>
          </a:p>
          <a:p>
            <a:r>
              <a:rPr lang="en-US" noProof="0" dirty="0"/>
              <a:t>But then it hit me: I like to mess around my home. I know my way around tools and little fixes…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For Pancakes I tried submitting something about changing a power outlet, I think. It’s something I do every time when I move – I could never find a place where their power outlets have triple exits, and so I buy new ones and change them all away!</a:t>
            </a:r>
          </a:p>
          <a:p>
            <a:r>
              <a:rPr lang="en-US" noProof="0" dirty="0"/>
              <a:t>Sadly, it wasn’t meant to be – EVERYONE wanted in on #</a:t>
            </a:r>
            <a:r>
              <a:rPr lang="en-US" noProof="0" dirty="0" err="1"/>
              <a:t>pancakescon</a:t>
            </a:r>
            <a:r>
              <a:rPr lang="en-US" noProof="0" dirty="0"/>
              <a:t>, and they had around 250 submissions for 23 slots! But I wasn’t going to give up.</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4</a:t>
            </a:fld>
            <a:endParaRPr lang="pt-BR"/>
          </a:p>
        </p:txBody>
      </p:sp>
    </p:spTree>
    <p:extLst>
      <p:ext uri="{BB962C8B-B14F-4D97-AF65-F5344CB8AC3E}">
        <p14:creationId xmlns:p14="http://schemas.microsoft.com/office/powerpoint/2010/main" val="201706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That was when I saw Grimm advertising their #</a:t>
            </a:r>
            <a:r>
              <a:rPr lang="en-US" noProof="0" dirty="0" err="1"/>
              <a:t>GRIMMCon</a:t>
            </a:r>
            <a:r>
              <a:rPr lang="en-US" noProof="0" dirty="0"/>
              <a:t> CFP and I thought “let’s try that again”. So here we are!</a:t>
            </a:r>
          </a:p>
          <a:p>
            <a:r>
              <a:rPr lang="en-US" noProof="0" dirty="0"/>
              <a:t>Password vaults and dead routers. I’d like to point, for those who’ve seen Grimm’s ad about this presentation on social media, that they have absolutely nothing to do with each other. No relationship at all, at least regarding this presentation.</a:t>
            </a:r>
          </a:p>
          <a:p>
            <a:r>
              <a:rPr lang="en-US" noProof="0" dirty="0"/>
              <a:t>If you came to watch because of that, I’m sorry to disappoint.</a:t>
            </a:r>
          </a:p>
          <a:p>
            <a:r>
              <a:rPr lang="en-US" noProof="0" dirty="0"/>
              <a:t>But stay awhile and listen, there may be something interesting here for you!</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5</a:t>
            </a:fld>
            <a:endParaRPr lang="pt-BR"/>
          </a:p>
        </p:txBody>
      </p:sp>
    </p:spTree>
    <p:extLst>
      <p:ext uri="{BB962C8B-B14F-4D97-AF65-F5344CB8AC3E}">
        <p14:creationId xmlns:p14="http://schemas.microsoft.com/office/powerpoint/2010/main" val="10122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To start things up – one of the things I hate most about passwords is how we’re still attached to old guidelines from times gone by.</a:t>
            </a:r>
          </a:p>
          <a:p>
            <a:r>
              <a:rPr lang="en-US" noProof="0" dirty="0"/>
              <a:t>I do know that sometimes they’re necessary because of system limitations, but even those have solutions.</a:t>
            </a:r>
          </a:p>
          <a:p>
            <a:r>
              <a:rPr lang="en-US" noProof="0" dirty="0"/>
              <a:t>Bill Burr talked to the Wall Street Journal about his regret on NIST’s infamous special publication 800-63 Appendix A guidelines, and how he felt his advice back then did more harm than good.</a:t>
            </a:r>
          </a:p>
          <a:p>
            <a:r>
              <a:rPr lang="en-US" noProof="0" dirty="0"/>
              <a:t>Frequent password changes led us to using weak patterns that we can memorize for daily usage.</a:t>
            </a:r>
          </a:p>
          <a:p>
            <a:r>
              <a:rPr lang="en-US" noProof="0" dirty="0"/>
              <a:t>Forcing the use of special characters led everyone to alphanumeric replacements.</a:t>
            </a:r>
          </a:p>
          <a:p>
            <a:r>
              <a:rPr lang="en-US" noProof="0" dirty="0"/>
              <a:t>So many accounts, how can any regular person use different passwords for each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But he was too harsh, we didn’t know back then what we know now – it’s easier to be harsh when looking in hindsight than to correctly predict the future.</a:t>
            </a:r>
          </a:p>
          <a:p>
            <a:r>
              <a:rPr lang="en-US" noProof="0" dirty="0"/>
              <a:t>Last paragraph of the first part of Appendix A clearly states that they didn’t have much data on passwords users chose back then!</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6</a:t>
            </a:fld>
            <a:endParaRPr lang="pt-BR"/>
          </a:p>
        </p:txBody>
      </p:sp>
    </p:spTree>
    <p:extLst>
      <p:ext uri="{BB962C8B-B14F-4D97-AF65-F5344CB8AC3E}">
        <p14:creationId xmlns:p14="http://schemas.microsoft.com/office/powerpoint/2010/main" val="341735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I like an old quote that says: “Understanding is a three-edged sword: you side, their side and the truth”.</a:t>
            </a:r>
          </a:p>
          <a:p>
            <a:r>
              <a:rPr lang="en-US" noProof="0" dirty="0"/>
              <a:t>One side is in the past, no one back there had the knowledge about password usage we have today.</a:t>
            </a:r>
          </a:p>
          <a:p>
            <a:r>
              <a:rPr lang="en-US" noProof="0" dirty="0"/>
              <a:t>Another side is what happened, people using patterns and reusing the same password in a gazillion websites.</a:t>
            </a:r>
          </a:p>
          <a:p>
            <a:r>
              <a:rPr lang="en-US" noProof="0" dirty="0"/>
              <a:t>The truth, as I’ve mentioned, is that the underlying data available has changed, what we know has changed, what we can see has changed!</a:t>
            </a:r>
          </a:p>
          <a:p>
            <a:r>
              <a:rPr lang="en-US" noProof="0" dirty="0"/>
              <a:t>Understanding this, we can move forward!</a:t>
            </a:r>
          </a:p>
          <a:p>
            <a:endParaRPr lang="en-US" noProof="0" dirty="0"/>
          </a:p>
          <a:p>
            <a:r>
              <a:rPr lang="en-US" noProof="0" dirty="0"/>
              <a:t>Ok, so NIST didn’t have enough data? Now we have a Wikipedia article on the most common passwords. Sorted by year.</a:t>
            </a:r>
          </a:p>
          <a:p>
            <a:r>
              <a:rPr lang="en-US" noProof="0" dirty="0"/>
              <a:t>We have websites dedicated to listing the top 10 THOUSAND most common passwords. With their MD5 hashes.</a:t>
            </a:r>
          </a:p>
          <a:p>
            <a:r>
              <a:rPr lang="en-US" noProof="0" dirty="0"/>
              <a:t>“Oh, but I change my letters for special characters, Johnny!”</a:t>
            </a:r>
          </a:p>
          <a:p>
            <a:r>
              <a:rPr lang="en-US" noProof="0" dirty="0"/>
              <a:t>Well, I’ve got some news for you…</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7</a:t>
            </a:fld>
            <a:endParaRPr lang="pt-BR"/>
          </a:p>
        </p:txBody>
      </p:sp>
    </p:spTree>
    <p:extLst>
      <p:ext uri="{BB962C8B-B14F-4D97-AF65-F5344CB8AC3E}">
        <p14:creationId xmlns:p14="http://schemas.microsoft.com/office/powerpoint/2010/main" val="3191158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You probably have seen that XKCD comic that’s on the background, right?</a:t>
            </a:r>
          </a:p>
          <a:p>
            <a:r>
              <a:rPr lang="en-US" noProof="0" dirty="0"/>
              <a:t>For those who haven’t, they talk about entropy based purely on the length of the password, and how entropy goes directly to password strength.</a:t>
            </a:r>
          </a:p>
          <a:p>
            <a:r>
              <a:rPr lang="en-US" noProof="0" dirty="0"/>
              <a:t>The uncommon base word “troubadour” becomes that substitution mess.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Can you remember it? Ok, now a month later you must change it.  Oh, and you shouldn’t reuse the same password for different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E-mail, a few social networks, the newspaper you like, your music subscription service, your video streaming service, you cellphone PIN, your work account password – and I say that considering there’s only a single system in your work, or that they have single sign-on or some sort of password sync solution in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First thing that happened in this scenario was that 78% of users in the last 90 days used the “I forgot my password” mechanics, according to a HYPR study last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Second thing that happened was password reuse, which led to credential stuffing – with 73% of users having duplicate passwords, according to LDAPWIKI.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Hbfs2019 – 2 hours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err="1"/>
              <a:t>Hbfs</a:t>
            </a:r>
            <a:r>
              <a:rPr lang="en-US" noProof="0" dirty="0"/>
              <a:t>@)19 – 9 hours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Harder Better Faster Stronger – 385 decillion years</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8</a:t>
            </a:fld>
            <a:endParaRPr lang="pt-BR"/>
          </a:p>
        </p:txBody>
      </p:sp>
    </p:spTree>
    <p:extLst>
      <p:ext uri="{BB962C8B-B14F-4D97-AF65-F5344CB8AC3E}">
        <p14:creationId xmlns:p14="http://schemas.microsoft.com/office/powerpoint/2010/main" val="614182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Enters a solution for most of those problems: password vaults.</a:t>
            </a:r>
          </a:p>
          <a:p>
            <a:r>
              <a:rPr lang="en-US" noProof="0" dirty="0"/>
              <a:t>You need to remember only one, preferably huge, probably composed of multiple words. A </a:t>
            </a:r>
            <a:r>
              <a:rPr lang="en-US" noProof="0" dirty="0" err="1"/>
              <a:t>passPHRASE</a:t>
            </a:r>
            <a:r>
              <a:rPr lang="en-US" noProof="0" dirty="0"/>
              <a:t> and not </a:t>
            </a:r>
            <a:r>
              <a:rPr lang="en-US" noProof="0" dirty="0" err="1"/>
              <a:t>passWORD</a:t>
            </a:r>
            <a:r>
              <a:rPr lang="en-US" noProof="0" dirty="0"/>
              <a:t> anymore.</a:t>
            </a:r>
          </a:p>
          <a:p>
            <a:r>
              <a:rPr lang="en-US" noProof="0" dirty="0"/>
              <a:t>The vault deals with the rest. You don’t even need to know or memorize those bastards anymore!</a:t>
            </a:r>
          </a:p>
          <a:p>
            <a:r>
              <a:rPr lang="en-US" noProof="0" dirty="0"/>
              <a:t>Need a new password for that Other Social Network? Done!</a:t>
            </a:r>
          </a:p>
          <a:p>
            <a:r>
              <a:rPr lang="en-US" noProof="0" dirty="0"/>
              <a:t>Another one for you hidden e-mail account? Why, here it is!</a:t>
            </a:r>
          </a:p>
          <a:p>
            <a:r>
              <a:rPr lang="en-US" noProof="0" dirty="0"/>
              <a:t>Lots of different flavors: open source, proprietary, free to use, subscription-based, single device or cloud synced between desktop and mobile devices.</a:t>
            </a:r>
          </a:p>
          <a:p>
            <a:r>
              <a:rPr lang="en-US" noProof="0" dirty="0"/>
              <a:t>You can go full ease of use or completely secure paranoid on a thumb drive that never access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You can even make your own offline vault with pen and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And as my coach reminded me, if you have people snooping through you bag for passwords, that’s an HR problem, not an IT one!</a:t>
            </a:r>
          </a:p>
        </p:txBody>
      </p:sp>
      <p:sp>
        <p:nvSpPr>
          <p:cNvPr id="4" name="Espaço Reservado para Número de Slide 3"/>
          <p:cNvSpPr>
            <a:spLocks noGrp="1"/>
          </p:cNvSpPr>
          <p:nvPr>
            <p:ph type="sldNum" sz="quarter" idx="5"/>
          </p:nvPr>
        </p:nvSpPr>
        <p:spPr/>
        <p:txBody>
          <a:bodyPr/>
          <a:lstStyle/>
          <a:p>
            <a:fld id="{A5988012-31F6-4DAB-8B1C-64465D98C5F4}" type="slidenum">
              <a:rPr lang="pt-BR" smtClean="0"/>
              <a:t>9</a:t>
            </a:fld>
            <a:endParaRPr lang="pt-BR"/>
          </a:p>
        </p:txBody>
      </p:sp>
    </p:spTree>
    <p:extLst>
      <p:ext uri="{BB962C8B-B14F-4D97-AF65-F5344CB8AC3E}">
        <p14:creationId xmlns:p14="http://schemas.microsoft.com/office/powerpoint/2010/main" val="2099150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480D3-019F-4827-B8F5-B15F60DAE32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9F78968A-588A-4B69-947F-53CAFFA76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9D8975E-3F15-4F98-A7D1-6B856FE0A880}"/>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5" name="Espaço Reservado para Rodapé 4">
            <a:extLst>
              <a:ext uri="{FF2B5EF4-FFF2-40B4-BE49-F238E27FC236}">
                <a16:creationId xmlns:a16="http://schemas.microsoft.com/office/drawing/2014/main" id="{A559DE9D-3DB2-4AE5-B17B-70BE0482AB8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DE5277-B726-40F0-98B5-26DF66DE5DFD}"/>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368795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24E1B4-573B-4AEE-BD8A-75F7036E8FFB}"/>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1AAA968-E966-46D1-8349-06FC1CF92E3B}"/>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A49EBBF-7AB9-4625-941E-F9DF64404DB6}"/>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5" name="Espaço Reservado para Rodapé 4">
            <a:extLst>
              <a:ext uri="{FF2B5EF4-FFF2-40B4-BE49-F238E27FC236}">
                <a16:creationId xmlns:a16="http://schemas.microsoft.com/office/drawing/2014/main" id="{DFD32E0E-6AE9-431E-9BAC-440656DE695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F0C7C2-5261-4F2C-A01F-45187F352365}"/>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1748931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CD48BE8-E249-4D24-8FDB-1EE81FCDF63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0E26BA5-D7B1-4F86-9A68-651FE4F86C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BFD6A83-F2D9-4B88-AD07-F87A9133878B}"/>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5" name="Espaço Reservado para Rodapé 4">
            <a:extLst>
              <a:ext uri="{FF2B5EF4-FFF2-40B4-BE49-F238E27FC236}">
                <a16:creationId xmlns:a16="http://schemas.microsoft.com/office/drawing/2014/main" id="{F0BD604B-289B-437A-BDE9-5BC84C549B6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F229C60-B1BC-45E0-A89C-584D06F9D540}"/>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4121350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7DBCCE-3D88-44C7-B6F6-BA3B9EFA5A9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113E45-AEB6-4BFC-AFF7-AEFD0D95E66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AF2F19D-085C-4037-8879-BDB8C400877C}"/>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5" name="Espaço Reservado para Rodapé 4">
            <a:extLst>
              <a:ext uri="{FF2B5EF4-FFF2-40B4-BE49-F238E27FC236}">
                <a16:creationId xmlns:a16="http://schemas.microsoft.com/office/drawing/2014/main" id="{3BFDE8AA-2F8F-470B-92C8-22865476E2B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BE3BAA4-95A9-4755-B9AE-F0546E58E2B2}"/>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628123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5250B3-D11E-4F13-B06E-2D42EAA7ED1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ECCDF84-F3EC-4F50-A7F7-AF5B959ADB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EC24B05-E4BC-428C-AA8B-D423F4F88009}"/>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5" name="Espaço Reservado para Rodapé 4">
            <a:extLst>
              <a:ext uri="{FF2B5EF4-FFF2-40B4-BE49-F238E27FC236}">
                <a16:creationId xmlns:a16="http://schemas.microsoft.com/office/drawing/2014/main" id="{8B79CF22-955D-4A58-B7F4-C7EFFA2BD0A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2342EBC-B53D-4372-85C7-B952143C85BE}"/>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129374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E83B5-9875-48AD-92A5-C2CF8B7A92B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16E06D2-D4AD-4E75-B423-DE153C57458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B59EFCA-6C27-4B84-A92F-ADE08DEB689B}"/>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C9B6AAE-08AA-4D06-A448-DE2A6960F1A3}"/>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6" name="Espaço Reservado para Rodapé 5">
            <a:extLst>
              <a:ext uri="{FF2B5EF4-FFF2-40B4-BE49-F238E27FC236}">
                <a16:creationId xmlns:a16="http://schemas.microsoft.com/office/drawing/2014/main" id="{B87B2871-7192-4E7C-A20A-C47EAF2F4BF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0298DE2-0F9B-4EF7-A844-16DEDCF67DDE}"/>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298079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490DA4-E21C-4A22-8BB6-534A5571440B}"/>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40B76BC-4BB6-4304-823F-54F04C6B78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2B78E412-2EB9-43FA-A86A-B65CDC25D79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B7E6DF8-A250-48A9-B087-C4993744B2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A85FA6EB-C3CE-4AB2-9246-1041494294A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82EE590-D867-4FD2-BBD8-251E3505E0CC}"/>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8" name="Espaço Reservado para Rodapé 7">
            <a:extLst>
              <a:ext uri="{FF2B5EF4-FFF2-40B4-BE49-F238E27FC236}">
                <a16:creationId xmlns:a16="http://schemas.microsoft.com/office/drawing/2014/main" id="{2260A7BC-3C51-4166-AD2D-F4530ECAEAE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D848CC0F-C6FD-42DA-B027-351A62A6EEDD}"/>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32312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8FEB01-9A9E-468E-98B1-A06F55BF82F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812EDC1-C401-4980-9548-7CF981F04D37}"/>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4" name="Espaço Reservado para Rodapé 3">
            <a:extLst>
              <a:ext uri="{FF2B5EF4-FFF2-40B4-BE49-F238E27FC236}">
                <a16:creationId xmlns:a16="http://schemas.microsoft.com/office/drawing/2014/main" id="{8B8AFA17-5E97-4BD3-AB49-11EC81389E7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91F1384F-D400-45AA-9BDD-D7BFBD6737C8}"/>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2303530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2EAF0909-3791-48D2-AA7C-61B857F7D9D1}"/>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3" name="Espaço Reservado para Rodapé 2">
            <a:extLst>
              <a:ext uri="{FF2B5EF4-FFF2-40B4-BE49-F238E27FC236}">
                <a16:creationId xmlns:a16="http://schemas.microsoft.com/office/drawing/2014/main" id="{A6C4344C-E0DF-4CEC-B53D-7E33C933B23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01AA809-7C0E-4152-990D-8CF45FE9AFE1}"/>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2272929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01945-B715-4291-BF50-B79A01D6D2D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99288FA5-4F9C-49B9-9369-CB9C885C2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AEA2688-958D-48C3-A89A-0820CF2C7F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ADE61D9-81D3-456B-AB94-68CFE72E850F}"/>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6" name="Espaço Reservado para Rodapé 5">
            <a:extLst>
              <a:ext uri="{FF2B5EF4-FFF2-40B4-BE49-F238E27FC236}">
                <a16:creationId xmlns:a16="http://schemas.microsoft.com/office/drawing/2014/main" id="{51E32132-B6A1-4E2C-BE2D-0345591F6C9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5B07206-3B75-421B-A5DE-0D05909BA00C}"/>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245879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BC6A40-541C-4993-BFEC-52685308A72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477E6460-D144-4307-8968-AA31B0C6F3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837362B-3F3F-4745-9034-91BDCD865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2F0162C-888A-4822-B71A-43D3B8B28DAA}"/>
              </a:ext>
            </a:extLst>
          </p:cNvPr>
          <p:cNvSpPr>
            <a:spLocks noGrp="1"/>
          </p:cNvSpPr>
          <p:nvPr>
            <p:ph type="dt" sz="half" idx="10"/>
          </p:nvPr>
        </p:nvSpPr>
        <p:spPr/>
        <p:txBody>
          <a:bodyPr/>
          <a:lstStyle/>
          <a:p>
            <a:fld id="{764832E0-4AEF-4AE5-B17A-DE00E230A1C5}" type="datetimeFigureOut">
              <a:rPr lang="pt-BR" smtClean="0"/>
              <a:t>12/04/2020</a:t>
            </a:fld>
            <a:endParaRPr lang="pt-BR"/>
          </a:p>
        </p:txBody>
      </p:sp>
      <p:sp>
        <p:nvSpPr>
          <p:cNvPr id="6" name="Espaço Reservado para Rodapé 5">
            <a:extLst>
              <a:ext uri="{FF2B5EF4-FFF2-40B4-BE49-F238E27FC236}">
                <a16:creationId xmlns:a16="http://schemas.microsoft.com/office/drawing/2014/main" id="{63464EFB-5218-4A59-830F-890EFD36A68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F197B16-8679-4F7D-9856-66D5B7F7670F}"/>
              </a:ext>
            </a:extLst>
          </p:cNvPr>
          <p:cNvSpPr>
            <a:spLocks noGrp="1"/>
          </p:cNvSpPr>
          <p:nvPr>
            <p:ph type="sldNum" sz="quarter" idx="12"/>
          </p:nvPr>
        </p:nvSpPr>
        <p:spPr/>
        <p:txBody>
          <a:bodyPr/>
          <a:lstStyle/>
          <a:p>
            <a:fld id="{21233033-DD79-4929-BE02-D14EC6798CA0}" type="slidenum">
              <a:rPr lang="pt-BR" smtClean="0"/>
              <a:t>‹nº›</a:t>
            </a:fld>
            <a:endParaRPr lang="pt-BR"/>
          </a:p>
        </p:txBody>
      </p:sp>
    </p:spTree>
    <p:extLst>
      <p:ext uri="{BB962C8B-B14F-4D97-AF65-F5344CB8AC3E}">
        <p14:creationId xmlns:p14="http://schemas.microsoft.com/office/powerpoint/2010/main" val="168189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83B3A45-7024-4A47-A631-A18848704A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463D1CE-2624-4BD1-850F-E38C3E0E0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90DBAFF-0FDA-4B96-A542-4D860DA87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832E0-4AEF-4AE5-B17A-DE00E230A1C5}" type="datetimeFigureOut">
              <a:rPr lang="pt-BR" smtClean="0"/>
              <a:t>12/04/2020</a:t>
            </a:fld>
            <a:endParaRPr lang="pt-BR"/>
          </a:p>
        </p:txBody>
      </p:sp>
      <p:sp>
        <p:nvSpPr>
          <p:cNvPr id="5" name="Espaço Reservado para Rodapé 4">
            <a:extLst>
              <a:ext uri="{FF2B5EF4-FFF2-40B4-BE49-F238E27FC236}">
                <a16:creationId xmlns:a16="http://schemas.microsoft.com/office/drawing/2014/main" id="{FACA6125-2C56-4263-8C4E-4E10887E56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6919B9E-15FB-4FAF-9471-5A54410EE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233033-DD79-4929-BE02-D14EC6798CA0}" type="slidenum">
              <a:rPr lang="pt-BR" smtClean="0"/>
              <a:t>‹nº›</a:t>
            </a:fld>
            <a:endParaRPr lang="pt-BR"/>
          </a:p>
        </p:txBody>
      </p:sp>
    </p:spTree>
    <p:extLst>
      <p:ext uri="{BB962C8B-B14F-4D97-AF65-F5344CB8AC3E}">
        <p14:creationId xmlns:p14="http://schemas.microsoft.com/office/powerpoint/2010/main" val="889358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no interior, cama, deitado, pessoa&#10;&#10;Descrição gerada automaticamente">
            <a:extLst>
              <a:ext uri="{FF2B5EF4-FFF2-40B4-BE49-F238E27FC236}">
                <a16:creationId xmlns:a16="http://schemas.microsoft.com/office/drawing/2014/main" id="{BD6F9B65-BC83-4135-B9EA-BB6F0BE5B214}"/>
              </a:ext>
            </a:extLst>
          </p:cNvPr>
          <p:cNvPicPr>
            <a:picLocks noChangeAspect="1"/>
          </p:cNvPicPr>
          <p:nvPr/>
        </p:nvPicPr>
        <p:blipFill>
          <a:blip r:embed="rId3"/>
          <a:stretch>
            <a:fillRect/>
          </a:stretch>
        </p:blipFill>
        <p:spPr>
          <a:xfrm>
            <a:off x="7905750" y="0"/>
            <a:ext cx="4286250" cy="6858000"/>
          </a:xfrm>
          <a:prstGeom prst="rect">
            <a:avLst/>
          </a:prstGeom>
        </p:spPr>
      </p:pic>
      <p:pic>
        <p:nvPicPr>
          <p:cNvPr id="14" name="Imagem 13" descr="Pessoas de óculos sorrindo&#10;&#10;Descrição gerada automaticamente">
            <a:extLst>
              <a:ext uri="{FF2B5EF4-FFF2-40B4-BE49-F238E27FC236}">
                <a16:creationId xmlns:a16="http://schemas.microsoft.com/office/drawing/2014/main" id="{9847862F-0825-4B0B-876D-6140F5842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0"/>
            <a:ext cx="7905750" cy="6096000"/>
          </a:xfrm>
          <a:prstGeom prst="rect">
            <a:avLst/>
          </a:prstGeom>
        </p:spPr>
      </p:pic>
    </p:spTree>
    <p:extLst>
      <p:ext uri="{BB962C8B-B14F-4D97-AF65-F5344CB8AC3E}">
        <p14:creationId xmlns:p14="http://schemas.microsoft.com/office/powerpoint/2010/main" val="1980599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screenshot, pássaro&#10;&#10;Descrição gerada automaticamente">
            <a:extLst>
              <a:ext uri="{FF2B5EF4-FFF2-40B4-BE49-F238E27FC236}">
                <a16:creationId xmlns:a16="http://schemas.microsoft.com/office/drawing/2014/main" id="{753AD3DB-9AD5-419A-AD5A-77B43CD83FBD}"/>
              </a:ext>
            </a:extLst>
          </p:cNvPr>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0" y="614362"/>
            <a:ext cx="12192000" cy="5629275"/>
          </a:xfrm>
          <a:prstGeom prst="rect">
            <a:avLst/>
          </a:prstGeom>
        </p:spPr>
      </p:pic>
      <p:pic>
        <p:nvPicPr>
          <p:cNvPr id="15" name="Imagem 14" descr="Uma imagem contendo objeto, relógio, medidor&#10;&#10;Descrição gerada automaticamente">
            <a:extLst>
              <a:ext uri="{FF2B5EF4-FFF2-40B4-BE49-F238E27FC236}">
                <a16:creationId xmlns:a16="http://schemas.microsoft.com/office/drawing/2014/main" id="{652FA082-5A49-4E50-9A8E-9514CED1EC4E}"/>
              </a:ext>
            </a:extLst>
          </p:cNvPr>
          <p:cNvPicPr>
            <a:picLocks noChangeAspect="1"/>
          </p:cNvPicPr>
          <p:nvPr/>
        </p:nvPicPr>
        <p:blipFill>
          <a:blip r:embed="rId4">
            <a:alphaModFix amt="67000"/>
            <a:extLst>
              <a:ext uri="{28A0092B-C50C-407E-A947-70E740481C1C}">
                <a14:useLocalDpi xmlns:a14="http://schemas.microsoft.com/office/drawing/2010/main" val="0"/>
              </a:ext>
            </a:extLst>
          </a:blip>
          <a:stretch>
            <a:fillRect/>
          </a:stretch>
        </p:blipFill>
        <p:spPr>
          <a:xfrm>
            <a:off x="1722509" y="4195058"/>
            <a:ext cx="2541846" cy="1085466"/>
          </a:xfrm>
          <a:prstGeom prst="rect">
            <a:avLst/>
          </a:prstGeom>
        </p:spPr>
      </p:pic>
      <p:pic>
        <p:nvPicPr>
          <p:cNvPr id="13" name="Imagem 12" descr="Uma imagem contendo faca&#10;&#10;Descrição gerada automaticamente">
            <a:extLst>
              <a:ext uri="{FF2B5EF4-FFF2-40B4-BE49-F238E27FC236}">
                <a16:creationId xmlns:a16="http://schemas.microsoft.com/office/drawing/2014/main" id="{2C553DE4-CC42-4FFA-9FAA-60766CB68EA1}"/>
              </a:ext>
            </a:extLst>
          </p:cNvPr>
          <p:cNvPicPr>
            <a:picLocks noChangeAspect="1"/>
          </p:cNvPicPr>
          <p:nvPr/>
        </p:nvPicPr>
        <p:blipFill>
          <a:blip r:embed="rId5">
            <a:alphaModFix amt="67000"/>
            <a:extLst>
              <a:ext uri="{28A0092B-C50C-407E-A947-70E740481C1C}">
                <a14:useLocalDpi xmlns:a14="http://schemas.microsoft.com/office/drawing/2010/main" val="0"/>
              </a:ext>
            </a:extLst>
          </a:blip>
          <a:stretch>
            <a:fillRect/>
          </a:stretch>
        </p:blipFill>
        <p:spPr>
          <a:xfrm>
            <a:off x="6705130" y="2672011"/>
            <a:ext cx="3046094" cy="3046094"/>
          </a:xfrm>
          <a:prstGeom prst="rect">
            <a:avLst/>
          </a:prstGeom>
        </p:spPr>
      </p:pic>
      <p:sp>
        <p:nvSpPr>
          <p:cNvPr id="11" name="Título 1">
            <a:extLst>
              <a:ext uri="{FF2B5EF4-FFF2-40B4-BE49-F238E27FC236}">
                <a16:creationId xmlns:a16="http://schemas.microsoft.com/office/drawing/2014/main" id="{741C8E18-F810-405F-945F-77CDEDBDF5CA}"/>
              </a:ext>
            </a:extLst>
          </p:cNvPr>
          <p:cNvSpPr>
            <a:spLocks noGrp="1"/>
          </p:cNvSpPr>
          <p:nvPr>
            <p:ph type="title"/>
          </p:nvPr>
        </p:nvSpPr>
        <p:spPr>
          <a:xfrm>
            <a:off x="975387" y="1837076"/>
            <a:ext cx="5120613" cy="3177162"/>
          </a:xfrm>
        </p:spPr>
        <p:txBody>
          <a:bodyPr vert="horz" lIns="91440" tIns="45720" rIns="91440" bIns="45720" rtlCol="0" anchor="ctr">
            <a:noAutofit/>
          </a:bodyPr>
          <a:lstStyle/>
          <a:p>
            <a:r>
              <a:rPr lang="en-US" sz="11500" dirty="0">
                <a:solidFill>
                  <a:srgbClr val="000000"/>
                </a:solidFill>
              </a:rPr>
              <a:t>Not vaults?</a:t>
            </a:r>
          </a:p>
        </p:txBody>
      </p:sp>
    </p:spTree>
    <p:extLst>
      <p:ext uri="{BB962C8B-B14F-4D97-AF65-F5344CB8AC3E}">
        <p14:creationId xmlns:p14="http://schemas.microsoft.com/office/powerpoint/2010/main" val="61171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Por do sol atrás das árvores&#10;&#10;Descrição gerada automaticamente">
            <a:extLst>
              <a:ext uri="{FF2B5EF4-FFF2-40B4-BE49-F238E27FC236}">
                <a16:creationId xmlns:a16="http://schemas.microsoft.com/office/drawing/2014/main" id="{DF90ED59-0517-4430-854A-37690CBAE57E}"/>
              </a:ext>
            </a:extLst>
          </p:cNvPr>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8462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Uma imagem contendo cabo, par, preto, branco&#10;&#10;Descrição gerada automaticamente">
            <a:extLst>
              <a:ext uri="{FF2B5EF4-FFF2-40B4-BE49-F238E27FC236}">
                <a16:creationId xmlns:a16="http://schemas.microsoft.com/office/drawing/2014/main" id="{EEE6324C-A01B-4496-B9A2-4A471357D33D}"/>
              </a:ext>
            </a:extLst>
          </p:cNvPr>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5854474" y="0"/>
            <a:ext cx="6337526" cy="6858000"/>
          </a:xfrm>
          <a:prstGeom prst="rect">
            <a:avLst/>
          </a:prstGeom>
        </p:spPr>
      </p:pic>
      <p:pic>
        <p:nvPicPr>
          <p:cNvPr id="23" name="Gráfico 22">
            <a:extLst>
              <a:ext uri="{FF2B5EF4-FFF2-40B4-BE49-F238E27FC236}">
                <a16:creationId xmlns:a16="http://schemas.microsoft.com/office/drawing/2014/main" id="{B42F3359-B485-4893-B349-D8B925ACDFFD}"/>
              </a:ext>
            </a:extLst>
          </p:cNvPr>
          <p:cNvPicPr>
            <a:picLocks noChangeAspect="1"/>
          </p:cNvPicPr>
          <p:nvPr/>
        </p:nvPicPr>
        <p:blipFill>
          <a:blip r:embed="rId4">
            <a:alphaModFix amt="34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1526" y="490547"/>
            <a:ext cx="5854474" cy="1346529"/>
          </a:xfrm>
          <a:prstGeom prst="rect">
            <a:avLst/>
          </a:prstGeom>
        </p:spPr>
      </p:pic>
      <p:pic>
        <p:nvPicPr>
          <p:cNvPr id="25" name="Imagem 24" descr="Fundo preto com letras brancas&#10;&#10;Descrição gerada automaticamente">
            <a:extLst>
              <a:ext uri="{FF2B5EF4-FFF2-40B4-BE49-F238E27FC236}">
                <a16:creationId xmlns:a16="http://schemas.microsoft.com/office/drawing/2014/main" id="{0D55F5AF-6C42-4AFF-BD57-949034431EA6}"/>
              </a:ext>
            </a:extLst>
          </p:cNvPr>
          <p:cNvPicPr>
            <a:picLocks noChangeAspect="1"/>
          </p:cNvPicPr>
          <p:nvPr/>
        </p:nvPicPr>
        <p:blipFill>
          <a:blip r:embed="rId6">
            <a:alphaModFix amt="34000"/>
            <a:extLst>
              <a:ext uri="{28A0092B-C50C-407E-A947-70E740481C1C}">
                <a14:useLocalDpi xmlns:a14="http://schemas.microsoft.com/office/drawing/2010/main" val="0"/>
              </a:ext>
            </a:extLst>
          </a:blip>
          <a:stretch>
            <a:fillRect/>
          </a:stretch>
        </p:blipFill>
        <p:spPr>
          <a:xfrm>
            <a:off x="1330438" y="4595803"/>
            <a:ext cx="3676650" cy="1771650"/>
          </a:xfrm>
          <a:prstGeom prst="rect">
            <a:avLst/>
          </a:prstGeom>
        </p:spPr>
      </p:pic>
    </p:spTree>
    <p:extLst>
      <p:ext uri="{BB962C8B-B14F-4D97-AF65-F5344CB8AC3E}">
        <p14:creationId xmlns:p14="http://schemas.microsoft.com/office/powerpoint/2010/main" val="371025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lego, computador, flor&#10;&#10;Descrição gerada automaticamente">
            <a:extLst>
              <a:ext uri="{FF2B5EF4-FFF2-40B4-BE49-F238E27FC236}">
                <a16:creationId xmlns:a16="http://schemas.microsoft.com/office/drawing/2014/main" id="{F0BD7E9D-DAE6-44F8-947D-115B41B174B0}"/>
              </a:ext>
            </a:extLst>
          </p:cNvPr>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159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eletrônico, circuito&#10;&#10;Descrição gerada automaticamente">
            <a:extLst>
              <a:ext uri="{FF2B5EF4-FFF2-40B4-BE49-F238E27FC236}">
                <a16:creationId xmlns:a16="http://schemas.microsoft.com/office/drawing/2014/main" id="{DA3E2E65-D856-4112-AC0F-0173535CA4B9}"/>
              </a:ext>
            </a:extLst>
          </p:cNvPr>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1" y="0"/>
            <a:ext cx="9143999" cy="6858000"/>
          </a:xfrm>
          <a:prstGeom prst="rect">
            <a:avLst/>
          </a:prstGeom>
        </p:spPr>
      </p:pic>
      <p:pic>
        <p:nvPicPr>
          <p:cNvPr id="6" name="Imagem 5" descr="Uma imagem contendo eletrônico, circuito&#10;&#10;Descrição gerada automaticamente">
            <a:extLst>
              <a:ext uri="{FF2B5EF4-FFF2-40B4-BE49-F238E27FC236}">
                <a16:creationId xmlns:a16="http://schemas.microsoft.com/office/drawing/2014/main" id="{A3DEBA8A-F13C-425C-857F-DC4A7683F232}"/>
              </a:ext>
            </a:extLst>
          </p:cNvPr>
          <p:cNvPicPr>
            <a:picLocks noChangeAspect="1"/>
          </p:cNvPicPr>
          <p:nvPr/>
        </p:nvPicPr>
        <p:blipFill>
          <a:blip r:embed="rId4">
            <a:alphaModFix amt="67000"/>
            <a:extLst>
              <a:ext uri="{28A0092B-C50C-407E-A947-70E740481C1C}">
                <a14:useLocalDpi xmlns:a14="http://schemas.microsoft.com/office/drawing/2010/main" val="0"/>
              </a:ext>
            </a:extLst>
          </a:blip>
          <a:stretch>
            <a:fillRect/>
          </a:stretch>
        </p:blipFill>
        <p:spPr>
          <a:xfrm rot="16200000">
            <a:off x="6186312" y="854612"/>
            <a:ext cx="6863644" cy="5147733"/>
          </a:xfrm>
          <a:prstGeom prst="rect">
            <a:avLst/>
          </a:prstGeom>
        </p:spPr>
      </p:pic>
      <p:sp>
        <p:nvSpPr>
          <p:cNvPr id="7" name="Título 1">
            <a:extLst>
              <a:ext uri="{FF2B5EF4-FFF2-40B4-BE49-F238E27FC236}">
                <a16:creationId xmlns:a16="http://schemas.microsoft.com/office/drawing/2014/main" id="{D13AF4C5-F423-4E43-A396-D98FA4E0628E}"/>
              </a:ext>
            </a:extLst>
          </p:cNvPr>
          <p:cNvSpPr txBox="1">
            <a:spLocks/>
          </p:cNvSpPr>
          <p:nvPr/>
        </p:nvSpPr>
        <p:spPr>
          <a:xfrm>
            <a:off x="975387" y="1837076"/>
            <a:ext cx="5765655" cy="3177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dirty="0">
                <a:solidFill>
                  <a:srgbClr val="000000"/>
                </a:solidFill>
              </a:rPr>
              <a:t>The Little Guy</a:t>
            </a:r>
          </a:p>
        </p:txBody>
      </p:sp>
    </p:spTree>
    <p:extLst>
      <p:ext uri="{BB962C8B-B14F-4D97-AF65-F5344CB8AC3E}">
        <p14:creationId xmlns:p14="http://schemas.microsoft.com/office/powerpoint/2010/main" val="645522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D13AF4C5-F423-4E43-A396-D98FA4E0628E}"/>
              </a:ext>
            </a:extLst>
          </p:cNvPr>
          <p:cNvSpPr txBox="1">
            <a:spLocks/>
          </p:cNvSpPr>
          <p:nvPr/>
        </p:nvSpPr>
        <p:spPr>
          <a:xfrm>
            <a:off x="975387" y="1837076"/>
            <a:ext cx="5765655" cy="3177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dirty="0">
                <a:solidFill>
                  <a:srgbClr val="000000"/>
                </a:solidFill>
              </a:rPr>
              <a:t>New Speaker</a:t>
            </a:r>
          </a:p>
        </p:txBody>
      </p:sp>
    </p:spTree>
    <p:extLst>
      <p:ext uri="{BB962C8B-B14F-4D97-AF65-F5344CB8AC3E}">
        <p14:creationId xmlns:p14="http://schemas.microsoft.com/office/powerpoint/2010/main" val="1865458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53E1A0E-024E-40A6-8AEC-2EA879A07A3F}"/>
              </a:ext>
            </a:extLst>
          </p:cNvPr>
          <p:cNvSpPr>
            <a:spLocks noGrp="1"/>
          </p:cNvSpPr>
          <p:nvPr>
            <p:ph idx="1"/>
          </p:nvPr>
        </p:nvSpPr>
        <p:spPr>
          <a:xfrm>
            <a:off x="3037546" y="2851139"/>
            <a:ext cx="6116908" cy="1155722"/>
          </a:xfrm>
        </p:spPr>
        <p:txBody>
          <a:bodyPr>
            <a:noAutofit/>
          </a:bodyPr>
          <a:lstStyle/>
          <a:p>
            <a:pPr marL="0" indent="0">
              <a:buNone/>
            </a:pPr>
            <a:r>
              <a:rPr lang="pt-BR" sz="7200" dirty="0"/>
              <a:t>@</a:t>
            </a:r>
            <a:r>
              <a:rPr lang="pt-BR" sz="7200" dirty="0" err="1"/>
              <a:t>JohnnyCiocca</a:t>
            </a:r>
            <a:endParaRPr lang="pt-BR" sz="7200" dirty="0"/>
          </a:p>
        </p:txBody>
      </p:sp>
      <p:pic>
        <p:nvPicPr>
          <p:cNvPr id="2052" name="Picture 4">
            <a:extLst>
              <a:ext uri="{FF2B5EF4-FFF2-40B4-BE49-F238E27FC236}">
                <a16:creationId xmlns:a16="http://schemas.microsoft.com/office/drawing/2014/main" id="{D4C45134-A3F2-48BE-A2F7-958631B1A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461" y="2851139"/>
            <a:ext cx="1155722" cy="1155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E2AFAB1-2A0A-4F75-81B1-E9BC5E069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4454" y="2963424"/>
            <a:ext cx="1152085" cy="931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38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Toradex Brasil @ Roadsec 2017 | Recife, Brazil">
            <a:extLst>
              <a:ext uri="{FF2B5EF4-FFF2-40B4-BE49-F238E27FC236}">
                <a16:creationId xmlns:a16="http://schemas.microsoft.com/office/drawing/2014/main" id="{A6E28FA8-217C-4F3E-8468-065C1410BB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7" t="29653" r="4252" b="32536"/>
          <a:stretch/>
        </p:blipFill>
        <p:spPr bwMode="auto">
          <a:xfrm>
            <a:off x="3522345" y="2796418"/>
            <a:ext cx="5147310" cy="126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185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subject I'm interested in Me Anyone who will listen Mr.Mystery Coffee">
            <a:extLst>
              <a:ext uri="{FF2B5EF4-FFF2-40B4-BE49-F238E27FC236}">
                <a16:creationId xmlns:a16="http://schemas.microsoft.com/office/drawing/2014/main" id="{95AD0668-7782-4598-93B7-BF3F83E3C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0"/>
            <a:ext cx="5459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PancakesCon 2020: Quarantine (@PancakesCon) | Twitter">
            <a:extLst>
              <a:ext uri="{FF2B5EF4-FFF2-40B4-BE49-F238E27FC236}">
                <a16:creationId xmlns:a16="http://schemas.microsoft.com/office/drawing/2014/main" id="{5EB32D2B-0607-4796-ABC1-BABEF903FE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0" t="16900" r="8000" b="13201"/>
          <a:stretch/>
        </p:blipFill>
        <p:spPr bwMode="auto">
          <a:xfrm>
            <a:off x="4535011" y="4109085"/>
            <a:ext cx="3120390" cy="266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498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m 7" descr="Pessoas sentadas na grama&#10;&#10;Descrição gerada automaticamente">
            <a:extLst>
              <a:ext uri="{FF2B5EF4-FFF2-40B4-BE49-F238E27FC236}">
                <a16:creationId xmlns:a16="http://schemas.microsoft.com/office/drawing/2014/main" id="{C138DDC8-660C-40FC-A4FD-94953EA934C5}"/>
              </a:ext>
            </a:extLst>
          </p:cNvPr>
          <p:cNvPicPr>
            <a:picLocks noChangeAspect="1"/>
          </p:cNvPicPr>
          <p:nvPr/>
        </p:nvPicPr>
        <p:blipFill rotWithShape="1">
          <a:blip r:embed="rId3">
            <a:extLst>
              <a:ext uri="{28A0092B-C50C-407E-A947-70E740481C1C}">
                <a14:useLocalDpi xmlns:a14="http://schemas.microsoft.com/office/drawing/2010/main" val="0"/>
              </a:ext>
            </a:extLst>
          </a:blip>
          <a:srcRect t="10758" b="10758"/>
          <a:stretch/>
        </p:blipFill>
        <p:spPr>
          <a:xfrm>
            <a:off x="-1" y="-1"/>
            <a:ext cx="12192001" cy="6858001"/>
          </a:xfrm>
          <a:prstGeom prst="rect">
            <a:avLst/>
          </a:prstGeom>
        </p:spPr>
      </p:pic>
    </p:spTree>
    <p:extLst>
      <p:ext uri="{BB962C8B-B14F-4D97-AF65-F5344CB8AC3E}">
        <p14:creationId xmlns:p14="http://schemas.microsoft.com/office/powerpoint/2010/main" val="30140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m 6" descr="Uma imagem contendo cortina, quarto&#10;&#10;Descrição gerada automaticamente">
            <a:extLst>
              <a:ext uri="{FF2B5EF4-FFF2-40B4-BE49-F238E27FC236}">
                <a16:creationId xmlns:a16="http://schemas.microsoft.com/office/drawing/2014/main" id="{2E8D5C5B-673B-437F-832E-A60ED6BB467E}"/>
              </a:ext>
            </a:extLst>
          </p:cNvPr>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D16E9BF5-22EB-47CE-B13E-072709F0981A}"/>
              </a:ext>
            </a:extLst>
          </p:cNvPr>
          <p:cNvSpPr>
            <a:spLocks noGrp="1"/>
          </p:cNvSpPr>
          <p:nvPr>
            <p:ph type="ctrTitle"/>
          </p:nvPr>
        </p:nvSpPr>
        <p:spPr>
          <a:xfrm>
            <a:off x="287215" y="955430"/>
            <a:ext cx="11617570" cy="4947139"/>
          </a:xfrm>
        </p:spPr>
        <p:txBody>
          <a:bodyPr>
            <a:noAutofit/>
          </a:bodyPr>
          <a:lstStyle/>
          <a:p>
            <a:r>
              <a:rPr lang="en-US" sz="11500" dirty="0"/>
              <a:t>P@$$w0rd V4u1t5 and</a:t>
            </a:r>
            <a:br>
              <a:rPr lang="en-US" sz="11500" dirty="0"/>
            </a:br>
            <a:r>
              <a:rPr lang="en-US" sz="11500" dirty="0"/>
              <a:t>(Dead Routers)</a:t>
            </a:r>
          </a:p>
        </p:txBody>
      </p:sp>
    </p:spTree>
    <p:extLst>
      <p:ext uri="{BB962C8B-B14F-4D97-AF65-F5344CB8AC3E}">
        <p14:creationId xmlns:p14="http://schemas.microsoft.com/office/powerpoint/2010/main" val="2977782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mesa, branco, mulher, frente&#10;&#10;Descrição gerada automaticamente">
            <a:extLst>
              <a:ext uri="{FF2B5EF4-FFF2-40B4-BE49-F238E27FC236}">
                <a16:creationId xmlns:a16="http://schemas.microsoft.com/office/drawing/2014/main" id="{2D8A1747-4D31-44A7-A9A7-666730E85DD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171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0623917B-D34B-485F-AC4E-74477CBD50EF}"/>
              </a:ext>
            </a:extLst>
          </p:cNvPr>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0" y="0"/>
            <a:ext cx="12206654" cy="6858000"/>
          </a:xfrm>
          <a:prstGeom prst="rect">
            <a:avLst/>
          </a:prstGeom>
        </p:spPr>
      </p:pic>
      <p:sp>
        <p:nvSpPr>
          <p:cNvPr id="11" name="Título 1">
            <a:extLst>
              <a:ext uri="{FF2B5EF4-FFF2-40B4-BE49-F238E27FC236}">
                <a16:creationId xmlns:a16="http://schemas.microsoft.com/office/drawing/2014/main" id="{519DC82C-BC0F-4947-9BAC-33E2F370C13F}"/>
              </a:ext>
            </a:extLst>
          </p:cNvPr>
          <p:cNvSpPr txBox="1">
            <a:spLocks/>
          </p:cNvSpPr>
          <p:nvPr/>
        </p:nvSpPr>
        <p:spPr>
          <a:xfrm>
            <a:off x="975387" y="1837076"/>
            <a:ext cx="9003991" cy="3177162"/>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dirty="0">
                <a:solidFill>
                  <a:srgbClr val="000000"/>
                </a:solidFill>
              </a:rPr>
              <a:t>Understanding</a:t>
            </a:r>
          </a:p>
        </p:txBody>
      </p:sp>
    </p:spTree>
    <p:extLst>
      <p:ext uri="{BB962C8B-B14F-4D97-AF65-F5344CB8AC3E}">
        <p14:creationId xmlns:p14="http://schemas.microsoft.com/office/powerpoint/2010/main" val="3236511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Tela de celular com texto preto sobre fundo branco&#10;&#10;Descrição gerada automaticamente">
            <a:extLst>
              <a:ext uri="{FF2B5EF4-FFF2-40B4-BE49-F238E27FC236}">
                <a16:creationId xmlns:a16="http://schemas.microsoft.com/office/drawing/2014/main" id="{1B5EE36C-6140-4B34-8E8C-EC885862DC67}"/>
              </a:ext>
            </a:extLst>
          </p:cNvPr>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11442" y="0"/>
            <a:ext cx="12199327" cy="6858000"/>
          </a:xfrm>
          <a:prstGeom prst="rect">
            <a:avLst/>
          </a:prstGeom>
        </p:spPr>
      </p:pic>
      <p:sp>
        <p:nvSpPr>
          <p:cNvPr id="11" name="Título 1">
            <a:extLst>
              <a:ext uri="{FF2B5EF4-FFF2-40B4-BE49-F238E27FC236}">
                <a16:creationId xmlns:a16="http://schemas.microsoft.com/office/drawing/2014/main" id="{519DC82C-BC0F-4947-9BAC-33E2F370C13F}"/>
              </a:ext>
            </a:extLst>
          </p:cNvPr>
          <p:cNvSpPr txBox="1">
            <a:spLocks/>
          </p:cNvSpPr>
          <p:nvPr/>
        </p:nvSpPr>
        <p:spPr>
          <a:xfrm>
            <a:off x="975387" y="1794933"/>
            <a:ext cx="5538302" cy="3219305"/>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dirty="0">
                <a:solidFill>
                  <a:srgbClr val="000000"/>
                </a:solidFill>
              </a:rPr>
              <a:t>Harder, Better, Faster, Stronger</a:t>
            </a:r>
          </a:p>
        </p:txBody>
      </p:sp>
      <p:sp>
        <p:nvSpPr>
          <p:cNvPr id="2" name="AutoShape 2">
            <a:extLst>
              <a:ext uri="{FF2B5EF4-FFF2-40B4-BE49-F238E27FC236}">
                <a16:creationId xmlns:a16="http://schemas.microsoft.com/office/drawing/2014/main" id="{8DCE026B-ACA9-4575-BC34-82BA04BAC9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164490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Tela de computador com texto preto sobre fundo branco&#10;&#10;Descrição gerada automaticamente">
            <a:extLst>
              <a:ext uri="{FF2B5EF4-FFF2-40B4-BE49-F238E27FC236}">
                <a16:creationId xmlns:a16="http://schemas.microsoft.com/office/drawing/2014/main" id="{AF0ECFA7-8443-40D7-B3CB-F617D82682C4}"/>
              </a:ext>
            </a:extLst>
          </p:cNvPr>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7187609" y="-19069"/>
            <a:ext cx="5004391" cy="6877070"/>
          </a:xfrm>
          <a:prstGeom prst="rect">
            <a:avLst/>
          </a:prstGeom>
        </p:spPr>
      </p:pic>
      <p:pic>
        <p:nvPicPr>
          <p:cNvPr id="4" name="Imagem 3" descr="Uma imagem contendo no interior, comida, câmera, aberto&#10;&#10;Descrição gerada automaticamente">
            <a:extLst>
              <a:ext uri="{FF2B5EF4-FFF2-40B4-BE49-F238E27FC236}">
                <a16:creationId xmlns:a16="http://schemas.microsoft.com/office/drawing/2014/main" id="{7588444A-BEB6-41CF-A9FA-5146E542D5B0}"/>
              </a:ext>
            </a:extLst>
          </p:cNvPr>
          <p:cNvPicPr>
            <a:picLocks noChangeAspect="1"/>
          </p:cNvPicPr>
          <p:nvPr/>
        </p:nvPicPr>
        <p:blipFill>
          <a:blip r:embed="rId4">
            <a:alphaModFix amt="67000"/>
            <a:extLst>
              <a:ext uri="{28A0092B-C50C-407E-A947-70E740481C1C}">
                <a14:useLocalDpi xmlns:a14="http://schemas.microsoft.com/office/drawing/2010/main" val="0"/>
              </a:ext>
            </a:extLst>
          </a:blip>
          <a:stretch>
            <a:fillRect/>
          </a:stretch>
        </p:blipFill>
        <p:spPr>
          <a:xfrm>
            <a:off x="0" y="3429000"/>
            <a:ext cx="6096000" cy="3429000"/>
          </a:xfrm>
          <a:prstGeom prst="rect">
            <a:avLst/>
          </a:prstGeom>
        </p:spPr>
      </p:pic>
      <p:pic>
        <p:nvPicPr>
          <p:cNvPr id="5" name="Imagem 4">
            <a:extLst>
              <a:ext uri="{FF2B5EF4-FFF2-40B4-BE49-F238E27FC236}">
                <a16:creationId xmlns:a16="http://schemas.microsoft.com/office/drawing/2014/main" id="{3AAC8E43-AB7F-4134-B94D-65C83F10D8F0}"/>
              </a:ext>
            </a:extLst>
          </p:cNvPr>
          <p:cNvPicPr>
            <a:picLocks noChangeAspect="1"/>
          </p:cNvPicPr>
          <p:nvPr/>
        </p:nvPicPr>
        <p:blipFill>
          <a:blip r:embed="rId5">
            <a:alphaModFix amt="67000"/>
            <a:extLst>
              <a:ext uri="{28A0092B-C50C-407E-A947-70E740481C1C}">
                <a14:useLocalDpi xmlns:a14="http://schemas.microsoft.com/office/drawing/2010/main" val="0"/>
              </a:ext>
            </a:extLst>
          </a:blip>
          <a:stretch>
            <a:fillRect/>
          </a:stretch>
        </p:blipFill>
        <p:spPr>
          <a:xfrm>
            <a:off x="2615609" y="714"/>
            <a:ext cx="4572000" cy="3428286"/>
          </a:xfrm>
          <a:prstGeom prst="rect">
            <a:avLst/>
          </a:prstGeom>
        </p:spPr>
      </p:pic>
      <p:sp>
        <p:nvSpPr>
          <p:cNvPr id="11" name="Título 1">
            <a:extLst>
              <a:ext uri="{FF2B5EF4-FFF2-40B4-BE49-F238E27FC236}">
                <a16:creationId xmlns:a16="http://schemas.microsoft.com/office/drawing/2014/main" id="{741C8E18-F810-405F-945F-77CDEDBDF5CA}"/>
              </a:ext>
            </a:extLst>
          </p:cNvPr>
          <p:cNvSpPr>
            <a:spLocks noGrp="1"/>
          </p:cNvSpPr>
          <p:nvPr>
            <p:ph type="title"/>
          </p:nvPr>
        </p:nvSpPr>
        <p:spPr>
          <a:xfrm>
            <a:off x="975387" y="1837076"/>
            <a:ext cx="5120613" cy="3177162"/>
          </a:xfrm>
        </p:spPr>
        <p:txBody>
          <a:bodyPr vert="horz" lIns="91440" tIns="45720" rIns="91440" bIns="45720" rtlCol="0" anchor="ctr">
            <a:noAutofit/>
          </a:bodyPr>
          <a:lstStyle/>
          <a:p>
            <a:r>
              <a:rPr lang="en-US" sz="11500" dirty="0">
                <a:solidFill>
                  <a:srgbClr val="000000"/>
                </a:solidFill>
              </a:rPr>
              <a:t>Vaults</a:t>
            </a:r>
          </a:p>
        </p:txBody>
      </p:sp>
    </p:spTree>
    <p:extLst>
      <p:ext uri="{BB962C8B-B14F-4D97-AF65-F5344CB8AC3E}">
        <p14:creationId xmlns:p14="http://schemas.microsoft.com/office/powerpoint/2010/main" val="358977790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04C1640E-FCC0-4C4E-B287-5B2FC548F954}">
  <we:reference id="wa104380278" version="1.0.0.6" store="pt-BR" storeType="OMEX"/>
  <we:alternateReferences>
    <we:reference id="wa104380278" version="1.0.0.6" store="WA104380278"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941C7F2-030C-4A83-9E48-CDF68BECE3B5}">
  <we:reference id="wa104187975" version="1.0.0.1" store="pt-BR" storeType="OMEX"/>
  <we:alternateReferences>
    <we:reference id="WA104187975" version="1.0.0.1" store="WA10418797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1136</TotalTime>
  <Words>2975</Words>
  <Application>Microsoft Office PowerPoint</Application>
  <PresentationFormat>Widescreen</PresentationFormat>
  <Paragraphs>149</Paragraphs>
  <Slides>16</Slides>
  <Notes>16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16</vt:i4>
      </vt:variant>
    </vt:vector>
  </HeadingPairs>
  <TitlesOfParts>
    <vt:vector size="20" baseType="lpstr">
      <vt:lpstr>Arial</vt:lpstr>
      <vt:lpstr>Calibri</vt:lpstr>
      <vt:lpstr>Calibri Light</vt:lpstr>
      <vt:lpstr>Tema do Office</vt:lpstr>
      <vt:lpstr>Apresentação do PowerPoint</vt:lpstr>
      <vt:lpstr>Apresentação do PowerPoint</vt:lpstr>
      <vt:lpstr>Apresentação do PowerPoint</vt:lpstr>
      <vt:lpstr>Apresentação do PowerPoint</vt:lpstr>
      <vt:lpstr>P@$$w0rd V4u1t5 and (Dead Routers)</vt:lpstr>
      <vt:lpstr>Apresentação do PowerPoint</vt:lpstr>
      <vt:lpstr>Apresentação do PowerPoint</vt:lpstr>
      <vt:lpstr>Apresentação do PowerPoint</vt:lpstr>
      <vt:lpstr>Vaults</vt:lpstr>
      <vt:lpstr>Not vaults?</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Johnny Ciocca</dc:title>
  <dc:creator>João Ciocca</dc:creator>
  <cp:lastModifiedBy>João Ciocca</cp:lastModifiedBy>
  <cp:revision>14</cp:revision>
  <dcterms:created xsi:type="dcterms:W3CDTF">2020-04-04T04:08:05Z</dcterms:created>
  <dcterms:modified xsi:type="dcterms:W3CDTF">2020-04-13T05:19:01Z</dcterms:modified>
</cp:coreProperties>
</file>